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63" r:id="rId6"/>
    <p:sldId id="260" r:id="rId7"/>
    <p:sldId id="262" r:id="rId8"/>
    <p:sldId id="259" r:id="rId9"/>
    <p:sldId id="264" r:id="rId10"/>
    <p:sldId id="261" r:id="rId11"/>
    <p:sldId id="265" r:id="rId12"/>
    <p:sldId id="266" r:id="rId13"/>
    <p:sldId id="267" r:id="rId14"/>
    <p:sldId id="268" r:id="rId15"/>
    <p:sldId id="270" r:id="rId16"/>
    <p:sldId id="271" r:id="rId17"/>
    <p:sldId id="319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69" r:id="rId27"/>
    <p:sldId id="285" r:id="rId28"/>
    <p:sldId id="281" r:id="rId29"/>
    <p:sldId id="282" r:id="rId30"/>
    <p:sldId id="283" r:id="rId31"/>
    <p:sldId id="284" r:id="rId32"/>
    <p:sldId id="286" r:id="rId33"/>
    <p:sldId id="287" r:id="rId34"/>
    <p:sldId id="288" r:id="rId35"/>
    <p:sldId id="293" r:id="rId36"/>
    <p:sldId id="299" r:id="rId37"/>
    <p:sldId id="294" r:id="rId38"/>
    <p:sldId id="289" r:id="rId39"/>
    <p:sldId id="290" r:id="rId40"/>
    <p:sldId id="291" r:id="rId41"/>
    <p:sldId id="292" r:id="rId42"/>
    <p:sldId id="295" r:id="rId43"/>
    <p:sldId id="296" r:id="rId44"/>
    <p:sldId id="297" r:id="rId45"/>
    <p:sldId id="298" r:id="rId46"/>
    <p:sldId id="300" r:id="rId47"/>
    <p:sldId id="301" r:id="rId48"/>
    <p:sldId id="302" r:id="rId49"/>
    <p:sldId id="303" r:id="rId50"/>
    <p:sldId id="304" r:id="rId51"/>
    <p:sldId id="305" r:id="rId52"/>
    <p:sldId id="257" r:id="rId5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cp2ey2iJ8WIgMpZaW53qA==" hashData="yOXojmwqDxPzJb4QrwclgJI8L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90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96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801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8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48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52" y="128957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52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74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00" y="23056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11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00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46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6033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445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441" y="231445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7" y="326470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48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8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FA7C6-EF09-4B82-9A95-0D563366159F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1" y="231963"/>
            <a:ext cx="7776687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344847"/>
            <a:ext cx="7776687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443" y="5340431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636" y="5340431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826" y="5340431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dissolve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1695"/>
            <a:ext cx="7776687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5199"/>
            <a:ext cx="7776687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gif"/><Relationship Id="rId5" Type="http://schemas.openxmlformats.org/officeDocument/2006/relationships/image" Target="../media/image58.gif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152000" y="1332000"/>
            <a:ext cx="3637649" cy="2831604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83" y="4881967"/>
            <a:ext cx="8640763" cy="76245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Plain">
              <a:avLst/>
            </a:prstTxWarp>
            <a:spAutoFit/>
          </a:bodyPr>
          <a:lstStyle/>
          <a:p>
            <a:pPr defTabSz="947004"/>
            <a:r>
              <a:rPr lang="fr-FR" sz="5300" dirty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Oh rages  </a:t>
            </a:r>
            <a:r>
              <a:rPr lang="fr-FR" sz="4200" dirty="0">
                <a:ln w="19050">
                  <a:solidFill>
                    <a:schemeClr val="bg1"/>
                  </a:solidFill>
                </a:ln>
                <a:latin typeface="Broadway" pitchFamily="82" charset="0"/>
              </a:rPr>
              <a:t>oh dés espoirs </a:t>
            </a:r>
            <a:endParaRPr lang="fr-FR" sz="5300" dirty="0">
              <a:ln w="19050">
                <a:solidFill>
                  <a:schemeClr val="bg1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000" y="3123132"/>
            <a:ext cx="2304100" cy="1830600"/>
          </a:xfrm>
          <a:prstGeom prst="rect">
            <a:avLst/>
          </a:prstGeom>
        </p:spPr>
        <p:txBody>
          <a:bodyPr wrap="square" lIns="106010" tIns="53008" rIns="106010" bIns="53008">
            <a:spAutoFit/>
          </a:bodyPr>
          <a:lstStyle/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688533" y="216223"/>
            <a:ext cx="1516474" cy="1557495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256485" y="2880519"/>
            <a:ext cx="582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2</a:t>
            </a:r>
            <a:endParaRPr lang="fr-FR" sz="2000" dirty="0">
              <a:ln w="19050"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Image 7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44000" y="3564000"/>
            <a:ext cx="1061051" cy="1260000"/>
          </a:xfrm>
          <a:prstGeom prst="rect">
            <a:avLst/>
          </a:prstGeom>
        </p:spPr>
      </p:pic>
      <p:pic>
        <p:nvPicPr>
          <p:cNvPr id="9" name="PLUIE et TONNERRE 1.wav">
            <a:hlinkClick r:id="" action="ppaction://media"/>
          </p:cNvPr>
          <p:cNvPicPr>
            <a:picLocks noRot="1" noChangeAspect="1"/>
          </p:cNvPicPr>
          <p:nvPr>
            <a:wavAudioFile r:embed="rId1" name="PLUIE et TONNERRE 1.wav"/>
          </p:nvPr>
        </p:nvPicPr>
        <p:blipFill>
          <a:blip r:embed="rId6" cstate="print"/>
          <a:stretch>
            <a:fillRect/>
          </a:stretch>
        </p:blipFill>
        <p:spPr>
          <a:xfrm>
            <a:off x="4320381" y="12243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6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6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600"/>
                            </p:stCondLst>
                            <p:childTnLst>
                              <p:par>
                                <p:cTn id="3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2675924_1627630534266010_5815124363955091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3601" y="0"/>
            <a:ext cx="6013561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890956_3286382948250227_4966628662819060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993" y="0"/>
            <a:ext cx="4312777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730205_3286383141583541_1856193675073183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564" y="0"/>
            <a:ext cx="769563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786145_3286383171583538_8140828246540579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564" y="0"/>
            <a:ext cx="769563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721880_3286383164916872_16090384206593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0190" y="0"/>
            <a:ext cx="4960383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892364_3286383174916871_6324710573327613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564" y="0"/>
            <a:ext cx="769563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763542_3286383054916883_6592152760648837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4907675_3286383231583532_1888680809608700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564" y="0"/>
            <a:ext cx="769563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4117378_6047829038579441_557228868305273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067" y="0"/>
            <a:ext cx="2862628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670739_2095623900645167_5631346098106705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895" y="0"/>
            <a:ext cx="617097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247405_175529698584892_486508872288467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4200757" cy="5761038"/>
          </a:xfrm>
          <a:prstGeom prst="rect">
            <a:avLst/>
          </a:prstGeom>
        </p:spPr>
      </p:pic>
      <p:pic>
        <p:nvPicPr>
          <p:cNvPr id="3" name="Image 2" descr="340619482_1407747026725784_67406896727182616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106990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830870_809689887823387_8500660132889718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24432_8678158402204818_7116561833626923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920126_664342596127482_2312741708163171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150249_10232471817209523_3668811010176497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1155" y="0"/>
            <a:ext cx="431845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80007_1283617203763984_5822433061950503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4073" y="0"/>
            <a:ext cx="4112616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91946_10227627472981063_453538818339270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49456_1213913570090544_5301510738221982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697"/>
            <a:ext cx="8640763" cy="5011643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85154_10227336171805465_7953518667791017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581" y="137319"/>
            <a:ext cx="8229600" cy="54864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87936_1228480998638124_2817672461128826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8"/>
            <a:ext cx="8640763" cy="5759102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830348_10227627474101091_7385782671280901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889354_10227627473661080_1522402567085809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5772" y="0"/>
            <a:ext cx="4329218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800072_805289324591689_158626017778817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1965" y="0"/>
            <a:ext cx="461683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077502_18500913547020529_1137490065312311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1609" y="0"/>
            <a:ext cx="521754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953948_3192186944262217_3214023864081354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4287" y="0"/>
            <a:ext cx="411218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986040_3192187014262210_4088776100368213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8935" y="0"/>
            <a:ext cx="4662893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050037_3192186987595546_8417196679505128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83" y="0"/>
            <a:ext cx="4681197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055144_3192187047595540_3453624738584024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8998" y="0"/>
            <a:ext cx="4202766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090692_3192186934262218_821286999705110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4538" y="0"/>
            <a:ext cx="4191687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46263_3192187027595542_3814964601452444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7045" y="0"/>
            <a:ext cx="426667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56449_3192186977595547_8931109520426233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9700" y="0"/>
            <a:ext cx="422136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36767_3192186957595549_9027256481353396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4082" y="0"/>
            <a:ext cx="423259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611244_3192186950928883_59245710792193621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3429" y="0"/>
            <a:ext cx="421390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40672_3192186884262223_5794962662335242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071" y="0"/>
            <a:ext cx="4328620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79317_10227336173445506_3592036711185604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581" y="209709"/>
            <a:ext cx="8229600" cy="534162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92044_1213913496757218_1374798361117594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0038"/>
            <a:ext cx="8640763" cy="5460962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263659_1215581293269349_8464956653948159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277012_1213913503423884_9198120951378417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7" y="0"/>
            <a:ext cx="863076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78026_1213913493423885_2489836671569551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7" y="0"/>
            <a:ext cx="863076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87161_1215581323269346_8937446749924952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437750_10227627472141042_2914361034313632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541151_10227627473381073_917949016079837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696520_1204432201133296_87305378037538755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6210" y="0"/>
            <a:ext cx="420834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993721_1215581279936017_748759568102513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4" y="0"/>
            <a:ext cx="863829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180601575212766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8640000" cy="451008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864550216024717160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8640763" cy="451047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3-09-23 1820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0203" y="0"/>
            <a:ext cx="5500357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3837586" cy="5796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Obernai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14437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192589" y="3816623"/>
            <a:ext cx="1928054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00003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2467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76000" y="1188000"/>
            <a:ext cx="2448272" cy="1812929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Pluie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Et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tonnerre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60000" y="4680719"/>
            <a:ext cx="1803148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1" y="5112767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09.05.2025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469" y="28085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014749" y="187885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520000" flipH="1">
            <a:off x="3024000" y="3420000"/>
            <a:ext cx="1440000" cy="1080000"/>
          </a:xfrm>
          <a:prstGeom prst="rect">
            <a:avLst/>
          </a:prstGeom>
        </p:spPr>
      </p:pic>
      <p:pic>
        <p:nvPicPr>
          <p:cNvPr id="1026" name="Picture 2" descr="rain bg gif pluie fond - GIF animé gratuit - PicMix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80221" y="288231"/>
            <a:ext cx="1800200" cy="1800200"/>
          </a:xfrm>
          <a:prstGeom prst="rect">
            <a:avLst/>
          </a:prstGeom>
          <a:noFill/>
        </p:spPr>
      </p:pic>
      <p:pic>
        <p:nvPicPr>
          <p:cNvPr id="1028" name="Picture 4" descr="▷ Orages : images et gifs animés et animations, 100% gratuits !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08213" y="216223"/>
            <a:ext cx="1581150" cy="1704976"/>
          </a:xfrm>
          <a:prstGeom prst="rect">
            <a:avLst/>
          </a:prstGeom>
          <a:noFill/>
        </p:spPr>
      </p:pic>
      <p:pic>
        <p:nvPicPr>
          <p:cNvPr id="1030" name="Picture 6" descr="▷ Orages : images et gifs animés et animations, 100% gratuits !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00000">
            <a:off x="3636000" y="756000"/>
            <a:ext cx="888000" cy="1332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42</Words>
  <Application>Microsoft Office PowerPoint</Application>
  <PresentationFormat>Personnalisé</PresentationFormat>
  <Paragraphs>16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Thème Office</vt:lpstr>
      <vt:lpstr>58_Thème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7</cp:revision>
  <dcterms:created xsi:type="dcterms:W3CDTF">2025-05-09T09:41:04Z</dcterms:created>
  <dcterms:modified xsi:type="dcterms:W3CDTF">2025-05-09T12:57:01Z</dcterms:modified>
</cp:coreProperties>
</file>