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41" r:id="rId3"/>
    <p:sldId id="343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402" r:id="rId23"/>
    <p:sldId id="362" r:id="rId24"/>
    <p:sldId id="403" r:id="rId25"/>
    <p:sldId id="363" r:id="rId26"/>
    <p:sldId id="364" r:id="rId27"/>
    <p:sldId id="365" r:id="rId28"/>
    <p:sldId id="366" r:id="rId29"/>
    <p:sldId id="404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75" r:id="rId38"/>
    <p:sldId id="376" r:id="rId39"/>
    <p:sldId id="377" r:id="rId40"/>
    <p:sldId id="378" r:id="rId41"/>
    <p:sldId id="379" r:id="rId42"/>
    <p:sldId id="380" r:id="rId43"/>
    <p:sldId id="381" r:id="rId44"/>
    <p:sldId id="382" r:id="rId45"/>
    <p:sldId id="383" r:id="rId46"/>
    <p:sldId id="384" r:id="rId47"/>
    <p:sldId id="385" r:id="rId48"/>
    <p:sldId id="386" r:id="rId49"/>
    <p:sldId id="387" r:id="rId50"/>
    <p:sldId id="388" r:id="rId51"/>
    <p:sldId id="405" r:id="rId52"/>
    <p:sldId id="389" r:id="rId53"/>
    <p:sldId id="390" r:id="rId54"/>
    <p:sldId id="391" r:id="rId55"/>
    <p:sldId id="406" r:id="rId56"/>
    <p:sldId id="407" r:id="rId57"/>
    <p:sldId id="408" r:id="rId58"/>
    <p:sldId id="409" r:id="rId59"/>
    <p:sldId id="410" r:id="rId60"/>
    <p:sldId id="393" r:id="rId61"/>
    <p:sldId id="394" r:id="rId62"/>
    <p:sldId id="392" r:id="rId63"/>
    <p:sldId id="302" r:id="rId64"/>
  </p:sldIdLst>
  <p:sldSz cx="10271125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/Buyt7aLjCtevM/yD4jeg==" hashData="ZjN36+ZrhnFrQtaTElKoe4S2vr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514" y="-82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9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9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32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98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32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288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7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0" y="2723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3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3" y="6112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3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7" y="273940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12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00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29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46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39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1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7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2" y="6340166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3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620000">
            <a:off x="4644000" y="252000"/>
            <a:ext cx="4680000" cy="3639038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/>
          </p:cNvSpPr>
          <p:nvPr/>
        </p:nvSpPr>
        <p:spPr>
          <a:xfrm rot="21600000">
            <a:off x="396000" y="5580000"/>
            <a:ext cx="7727850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fais moi cygnes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5042" y="899989"/>
            <a:ext cx="2975323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du paysage, il faut 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latin typeface="Chiller" pitchFamily="82" charset="0"/>
              </a:rPr>
              <a:t>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8000" y="5184000"/>
            <a:ext cx="1802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 rot="-1080000">
            <a:off x="4703514" y="4068341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2</a:t>
            </a:r>
            <a:endParaRPr lang="fr-FR" dirty="0"/>
          </a:p>
        </p:txBody>
      </p:sp>
      <p:pic>
        <p:nvPicPr>
          <p:cNvPr id="10" name="Image 9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87091" y="3456000"/>
            <a:ext cx="1212631" cy="1440000"/>
          </a:xfrm>
          <a:prstGeom prst="rect">
            <a:avLst/>
          </a:prstGeom>
        </p:spPr>
      </p:pic>
      <p:pic>
        <p:nvPicPr>
          <p:cNvPr id="11" name="B-227-11 John Sokoloff [Best Collection 01].wav">
            <a:hlinkClick r:id="" action="ppaction://media"/>
          </p:cNvPr>
          <p:cNvPicPr>
            <a:picLocks noRot="1" noChangeAspect="1"/>
          </p:cNvPicPr>
          <p:nvPr>
            <a:wavAudioFile r:embed="rId1" name="B-227-11 John Sokoloff [Best Collection 01].wav"/>
          </p:nvPr>
        </p:nvPicPr>
        <p:blipFill>
          <a:blip r:embed="rId5" cstate="print"/>
          <a:stretch>
            <a:fillRect/>
          </a:stretch>
        </p:blipFill>
        <p:spPr>
          <a:xfrm>
            <a:off x="3911426" y="284420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4724952_930354644607657_7680508628599880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50773"/>
            <a:ext cx="10271125" cy="573899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60150672_2001750890172257_62246546940821979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1098389_2001750846838928_8008058966309695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275612_2001750606838952_7154804570843606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34026_2001750683505611_8531579894562274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283108_2001750520172294_5335604656088722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2447" y="0"/>
            <a:ext cx="500623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305988_2001750426838970_3032023957789213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8500" y="0"/>
            <a:ext cx="47741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26400_2001750636838949_53991784219154780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531" y="0"/>
            <a:ext cx="501606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36067_2001750553505624_5975600157586110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2223" y="0"/>
            <a:ext cx="862667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39323_2001750743505605_85196334027514766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41505_2001750386838974_950188233596211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42461_2001750773505602_4964625044008378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44327_2001750483505631_4066334993391738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0226" y="0"/>
            <a:ext cx="855067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47602_2001750446838968_6205946533976641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150" y="0"/>
            <a:ext cx="62388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62950027_2001750953505584_8317600565373067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652541_10228567741231499_4976808619571988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296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658034_10228567741351502_160573007030630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1587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663847_10228567740911491_8402062509625473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325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048753_10228567740751487_7371595258517736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1" y="0"/>
            <a:ext cx="9117713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110329_10228567740311476_4916797165884073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548180_340046558854448_21534452585685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956718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554262_340046218854482_722206718000202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8820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555818_340046548854449_4672060954770235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956718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575451_340046412187796_24848363287335586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89098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62514_10220224929613324_36643717813201560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711453_2115998475414164_1990910967875154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719520_2115998918747453_6030745117089283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723411_2115998982080780_64684615618247194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817900_405094348703946_61639892817856852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243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004219_2115998635414148_7961612785435265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005932_2115999025414109_7038163646723673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132296_2115998802080798_5303214685294885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133154_2115998598747485_5468542137155049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195036_2115998735414138_69486205883168292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225434_2115998848747460_5968885021423123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4117" y="0"/>
            <a:ext cx="912289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514603_2115998892080789_9087140857839675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196055_2115998685414143_900717255220626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18" y="0"/>
            <a:ext cx="884248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02" y="6027139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2466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6" y="3612002"/>
            <a:ext cx="5351527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John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Sokoloff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endParaRPr lang="en-US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Best  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Collection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54" y="2653035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5" y="67101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08.05.2025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44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80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698" y="287394"/>
            <a:ext cx="900835" cy="799114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547" y="3803886"/>
            <a:ext cx="2507926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41</Words>
  <Application>Microsoft Office PowerPoint</Application>
  <PresentationFormat>Personnalisé</PresentationFormat>
  <Paragraphs>15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104</cp:revision>
  <dcterms:created xsi:type="dcterms:W3CDTF">2020-05-12T17:47:43Z</dcterms:created>
  <dcterms:modified xsi:type="dcterms:W3CDTF">2025-05-08T20:22:07Z</dcterms:modified>
</cp:coreProperties>
</file>