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89" r:id="rId5"/>
    <p:sldId id="276" r:id="rId6"/>
    <p:sldId id="294" r:id="rId7"/>
    <p:sldId id="282" r:id="rId8"/>
    <p:sldId id="283" r:id="rId9"/>
    <p:sldId id="284" r:id="rId10"/>
    <p:sldId id="285" r:id="rId11"/>
    <p:sldId id="286" r:id="rId12"/>
    <p:sldId id="296" r:id="rId13"/>
    <p:sldId id="298" r:id="rId14"/>
    <p:sldId id="274" r:id="rId15"/>
    <p:sldId id="293" r:id="rId16"/>
    <p:sldId id="295" r:id="rId17"/>
    <p:sldId id="278" r:id="rId18"/>
    <p:sldId id="287" r:id="rId19"/>
    <p:sldId id="290" r:id="rId20"/>
    <p:sldId id="297" r:id="rId21"/>
    <p:sldId id="299" r:id="rId22"/>
    <p:sldId id="302" r:id="rId23"/>
    <p:sldId id="303" r:id="rId24"/>
    <p:sldId id="304" r:id="rId25"/>
    <p:sldId id="316" r:id="rId26"/>
    <p:sldId id="306" r:id="rId27"/>
    <p:sldId id="308" r:id="rId28"/>
    <p:sldId id="309" r:id="rId29"/>
    <p:sldId id="310" r:id="rId30"/>
    <p:sldId id="313" r:id="rId31"/>
    <p:sldId id="301" r:id="rId32"/>
    <p:sldId id="305" r:id="rId33"/>
    <p:sldId id="307" r:id="rId34"/>
    <p:sldId id="257" r:id="rId35"/>
  </p:sldIdLst>
  <p:sldSz cx="8640763" cy="5761038"/>
  <p:notesSz cx="6858000" cy="9144000"/>
  <p:defaultTextStyle>
    <a:defPPr>
      <a:defRPr lang="fr-FR"/>
    </a:defPPr>
    <a:lvl1pPr marL="0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45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890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336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782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227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672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118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563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3EHZGZEGU7vAddMfmEA8g==" hashData="gqEir42WGG4rVOhNB3n2l9ppTP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5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2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1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4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8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33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78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2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67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11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56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5" indent="0">
              <a:buNone/>
              <a:defRPr sz="1800" b="1"/>
            </a:lvl2pPr>
            <a:lvl3pPr marL="822890" indent="0">
              <a:buNone/>
              <a:defRPr sz="1600" b="1"/>
            </a:lvl3pPr>
            <a:lvl4pPr marL="1234336" indent="0">
              <a:buNone/>
              <a:defRPr sz="1400" b="1"/>
            </a:lvl4pPr>
            <a:lvl5pPr marL="1645782" indent="0">
              <a:buNone/>
              <a:defRPr sz="1400" b="1"/>
            </a:lvl5pPr>
            <a:lvl6pPr marL="2057227" indent="0">
              <a:buNone/>
              <a:defRPr sz="1400" b="1"/>
            </a:lvl6pPr>
            <a:lvl7pPr marL="2468672" indent="0">
              <a:buNone/>
              <a:defRPr sz="1400" b="1"/>
            </a:lvl7pPr>
            <a:lvl8pPr marL="2880118" indent="0">
              <a:buNone/>
              <a:defRPr sz="1400" b="1"/>
            </a:lvl8pPr>
            <a:lvl9pPr marL="329156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5" indent="0">
              <a:buNone/>
              <a:defRPr sz="1800" b="1"/>
            </a:lvl2pPr>
            <a:lvl3pPr marL="822890" indent="0">
              <a:buNone/>
              <a:defRPr sz="1600" b="1"/>
            </a:lvl3pPr>
            <a:lvl4pPr marL="1234336" indent="0">
              <a:buNone/>
              <a:defRPr sz="1400" b="1"/>
            </a:lvl4pPr>
            <a:lvl5pPr marL="1645782" indent="0">
              <a:buNone/>
              <a:defRPr sz="1400" b="1"/>
            </a:lvl5pPr>
            <a:lvl6pPr marL="2057227" indent="0">
              <a:buNone/>
              <a:defRPr sz="1400" b="1"/>
            </a:lvl6pPr>
            <a:lvl7pPr marL="2468672" indent="0">
              <a:buNone/>
              <a:defRPr sz="1400" b="1"/>
            </a:lvl7pPr>
            <a:lvl8pPr marL="2880118" indent="0">
              <a:buNone/>
              <a:defRPr sz="1400" b="1"/>
            </a:lvl8pPr>
            <a:lvl9pPr marL="329156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45" indent="0">
              <a:buNone/>
              <a:defRPr sz="1100"/>
            </a:lvl2pPr>
            <a:lvl3pPr marL="822890" indent="0">
              <a:buNone/>
              <a:defRPr sz="900"/>
            </a:lvl3pPr>
            <a:lvl4pPr marL="1234336" indent="0">
              <a:buNone/>
              <a:defRPr sz="800"/>
            </a:lvl4pPr>
            <a:lvl5pPr marL="1645782" indent="0">
              <a:buNone/>
              <a:defRPr sz="800"/>
            </a:lvl5pPr>
            <a:lvl6pPr marL="2057227" indent="0">
              <a:buNone/>
              <a:defRPr sz="800"/>
            </a:lvl6pPr>
            <a:lvl7pPr marL="2468672" indent="0">
              <a:buNone/>
              <a:defRPr sz="800"/>
            </a:lvl7pPr>
            <a:lvl8pPr marL="2880118" indent="0">
              <a:buNone/>
              <a:defRPr sz="800"/>
            </a:lvl8pPr>
            <a:lvl9pPr marL="329156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0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45" indent="0">
              <a:buNone/>
              <a:defRPr sz="2500"/>
            </a:lvl2pPr>
            <a:lvl3pPr marL="822890" indent="0">
              <a:buNone/>
              <a:defRPr sz="2200"/>
            </a:lvl3pPr>
            <a:lvl4pPr marL="1234336" indent="0">
              <a:buNone/>
              <a:defRPr sz="1800"/>
            </a:lvl4pPr>
            <a:lvl5pPr marL="1645782" indent="0">
              <a:buNone/>
              <a:defRPr sz="1800"/>
            </a:lvl5pPr>
            <a:lvl6pPr marL="2057227" indent="0">
              <a:buNone/>
              <a:defRPr sz="1800"/>
            </a:lvl6pPr>
            <a:lvl7pPr marL="2468672" indent="0">
              <a:buNone/>
              <a:defRPr sz="1800"/>
            </a:lvl7pPr>
            <a:lvl8pPr marL="2880118" indent="0">
              <a:buNone/>
              <a:defRPr sz="1800"/>
            </a:lvl8pPr>
            <a:lvl9pPr marL="3291563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45" indent="0">
              <a:buNone/>
              <a:defRPr sz="1100"/>
            </a:lvl2pPr>
            <a:lvl3pPr marL="822890" indent="0">
              <a:buNone/>
              <a:defRPr sz="900"/>
            </a:lvl3pPr>
            <a:lvl4pPr marL="1234336" indent="0">
              <a:buNone/>
              <a:defRPr sz="800"/>
            </a:lvl4pPr>
            <a:lvl5pPr marL="1645782" indent="0">
              <a:buNone/>
              <a:defRPr sz="800"/>
            </a:lvl5pPr>
            <a:lvl6pPr marL="2057227" indent="0">
              <a:buNone/>
              <a:defRPr sz="800"/>
            </a:lvl6pPr>
            <a:lvl7pPr marL="2468672" indent="0">
              <a:buNone/>
              <a:defRPr sz="800"/>
            </a:lvl7pPr>
            <a:lvl8pPr marL="2880118" indent="0">
              <a:buNone/>
              <a:defRPr sz="800"/>
            </a:lvl8pPr>
            <a:lvl9pPr marL="329156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3" y="1789657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90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8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2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41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0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77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4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7" y="3702006"/>
            <a:ext cx="7344649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7" y="2441776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682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36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4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29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41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09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77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45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50"/>
            <a:ext cx="3816336" cy="3802019"/>
          </a:xfrm>
        </p:spPr>
        <p:txBody>
          <a:bodyPr/>
          <a:lstStyle>
            <a:lvl1pPr>
              <a:defRPr sz="25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0" y="1344250"/>
            <a:ext cx="3816336" cy="3802019"/>
          </a:xfrm>
        </p:spPr>
        <p:txBody>
          <a:bodyPr/>
          <a:lstStyle>
            <a:lvl1pPr>
              <a:defRPr sz="25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289566"/>
            <a:ext cx="3817838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26" indent="0">
              <a:buNone/>
              <a:defRPr sz="1900" b="1"/>
            </a:lvl2pPr>
            <a:lvl3pPr marL="873652" indent="0">
              <a:buNone/>
              <a:defRPr sz="1700" b="1"/>
            </a:lvl3pPr>
            <a:lvl4pPr marL="1310473" indent="0">
              <a:buNone/>
              <a:defRPr sz="1500" b="1"/>
            </a:lvl4pPr>
            <a:lvl5pPr marL="1747299" indent="0">
              <a:buNone/>
              <a:defRPr sz="1500" b="1"/>
            </a:lvl5pPr>
            <a:lvl6pPr marL="2184122" indent="0">
              <a:buNone/>
              <a:defRPr sz="1500" b="1"/>
            </a:lvl6pPr>
            <a:lvl7pPr marL="2620947" indent="0">
              <a:buNone/>
              <a:defRPr sz="1500" b="1"/>
            </a:lvl7pPr>
            <a:lvl8pPr marL="3057771" indent="0">
              <a:buNone/>
              <a:defRPr sz="1500" b="1"/>
            </a:lvl8pPr>
            <a:lvl9pPr marL="3494598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9" y="1827001"/>
            <a:ext cx="3817838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3" y="1289566"/>
            <a:ext cx="3819336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26" indent="0">
              <a:buNone/>
              <a:defRPr sz="1900" b="1"/>
            </a:lvl2pPr>
            <a:lvl3pPr marL="873652" indent="0">
              <a:buNone/>
              <a:defRPr sz="1700" b="1"/>
            </a:lvl3pPr>
            <a:lvl4pPr marL="1310473" indent="0">
              <a:buNone/>
              <a:defRPr sz="1500" b="1"/>
            </a:lvl4pPr>
            <a:lvl5pPr marL="1747299" indent="0">
              <a:buNone/>
              <a:defRPr sz="1500" b="1"/>
            </a:lvl5pPr>
            <a:lvl6pPr marL="2184122" indent="0">
              <a:buNone/>
              <a:defRPr sz="1500" b="1"/>
            </a:lvl6pPr>
            <a:lvl7pPr marL="2620947" indent="0">
              <a:buNone/>
              <a:defRPr sz="1500" b="1"/>
            </a:lvl7pPr>
            <a:lvl8pPr marL="3057771" indent="0">
              <a:buNone/>
              <a:defRPr sz="1500" b="1"/>
            </a:lvl8pPr>
            <a:lvl9pPr marL="3494598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3" y="1827001"/>
            <a:ext cx="3819336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29377"/>
            <a:ext cx="2842751" cy="976177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36826" indent="0">
              <a:buNone/>
              <a:defRPr sz="1200"/>
            </a:lvl2pPr>
            <a:lvl3pPr marL="873652" indent="0">
              <a:buNone/>
              <a:defRPr sz="1000"/>
            </a:lvl3pPr>
            <a:lvl4pPr marL="1310473" indent="0">
              <a:buNone/>
              <a:defRPr sz="900"/>
            </a:lvl4pPr>
            <a:lvl5pPr marL="1747299" indent="0">
              <a:buNone/>
              <a:defRPr sz="900"/>
            </a:lvl5pPr>
            <a:lvl6pPr marL="2184122" indent="0">
              <a:buNone/>
              <a:defRPr sz="900"/>
            </a:lvl6pPr>
            <a:lvl7pPr marL="2620947" indent="0">
              <a:buNone/>
              <a:defRPr sz="900"/>
            </a:lvl7pPr>
            <a:lvl8pPr marL="3057771" indent="0">
              <a:buNone/>
              <a:defRPr sz="900"/>
            </a:lvl8pPr>
            <a:lvl9pPr marL="349459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1" y="4032727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1" y="514766"/>
            <a:ext cx="5184458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6826" indent="0">
              <a:buNone/>
              <a:defRPr sz="2500"/>
            </a:lvl2pPr>
            <a:lvl3pPr marL="873652" indent="0">
              <a:buNone/>
              <a:defRPr sz="2300"/>
            </a:lvl3pPr>
            <a:lvl4pPr marL="1310473" indent="0">
              <a:buNone/>
              <a:defRPr sz="1900"/>
            </a:lvl4pPr>
            <a:lvl5pPr marL="1747299" indent="0">
              <a:buNone/>
              <a:defRPr sz="1900"/>
            </a:lvl5pPr>
            <a:lvl6pPr marL="2184122" indent="0">
              <a:buNone/>
              <a:defRPr sz="1900"/>
            </a:lvl6pPr>
            <a:lvl7pPr marL="2620947" indent="0">
              <a:buNone/>
              <a:defRPr sz="1900"/>
            </a:lvl7pPr>
            <a:lvl8pPr marL="3057771" indent="0">
              <a:buNone/>
              <a:defRPr sz="1900"/>
            </a:lvl8pPr>
            <a:lvl9pPr marL="3494598" indent="0">
              <a:buNone/>
              <a:defRPr sz="19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1" y="4508820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36826" indent="0">
              <a:buNone/>
              <a:defRPr sz="1200"/>
            </a:lvl2pPr>
            <a:lvl3pPr marL="873652" indent="0">
              <a:buNone/>
              <a:defRPr sz="1000"/>
            </a:lvl3pPr>
            <a:lvl4pPr marL="1310473" indent="0">
              <a:buNone/>
              <a:defRPr sz="900"/>
            </a:lvl4pPr>
            <a:lvl5pPr marL="1747299" indent="0">
              <a:buNone/>
              <a:defRPr sz="900"/>
            </a:lvl5pPr>
            <a:lvl6pPr marL="2184122" indent="0">
              <a:buNone/>
              <a:defRPr sz="900"/>
            </a:lvl6pPr>
            <a:lvl7pPr marL="2620947" indent="0">
              <a:buNone/>
              <a:defRPr sz="900"/>
            </a:lvl7pPr>
            <a:lvl8pPr marL="3057771" indent="0">
              <a:buNone/>
              <a:defRPr sz="900"/>
            </a:lvl8pPr>
            <a:lvl9pPr marL="349459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1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11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1" y="1789657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8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5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4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1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5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6" y="3702005"/>
            <a:ext cx="7344649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6" y="2441776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68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37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6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5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44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13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82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51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9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9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94" indent="0">
              <a:buNone/>
              <a:defRPr sz="1900" b="1"/>
            </a:lvl2pPr>
            <a:lvl3pPr marL="873790" indent="0">
              <a:buNone/>
              <a:defRPr sz="1700" b="1"/>
            </a:lvl3pPr>
            <a:lvl4pPr marL="1310682" indent="0">
              <a:buNone/>
              <a:defRPr sz="1500" b="1"/>
            </a:lvl4pPr>
            <a:lvl5pPr marL="1747577" indent="0">
              <a:buNone/>
              <a:defRPr sz="1500" b="1"/>
            </a:lvl5pPr>
            <a:lvl6pPr marL="2184470" indent="0">
              <a:buNone/>
              <a:defRPr sz="1500" b="1"/>
            </a:lvl6pPr>
            <a:lvl7pPr marL="2621364" indent="0">
              <a:buNone/>
              <a:defRPr sz="1500" b="1"/>
            </a:lvl7pPr>
            <a:lvl8pPr marL="3058258" indent="0">
              <a:buNone/>
              <a:defRPr sz="1500" b="1"/>
            </a:lvl8pPr>
            <a:lvl9pPr marL="3495153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7000"/>
            <a:ext cx="3817838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3" y="1289566"/>
            <a:ext cx="3819337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94" indent="0">
              <a:buNone/>
              <a:defRPr sz="1900" b="1"/>
            </a:lvl2pPr>
            <a:lvl3pPr marL="873790" indent="0">
              <a:buNone/>
              <a:defRPr sz="1700" b="1"/>
            </a:lvl3pPr>
            <a:lvl4pPr marL="1310682" indent="0">
              <a:buNone/>
              <a:defRPr sz="1500" b="1"/>
            </a:lvl4pPr>
            <a:lvl5pPr marL="1747577" indent="0">
              <a:buNone/>
              <a:defRPr sz="1500" b="1"/>
            </a:lvl5pPr>
            <a:lvl6pPr marL="2184470" indent="0">
              <a:buNone/>
              <a:defRPr sz="1500" b="1"/>
            </a:lvl6pPr>
            <a:lvl7pPr marL="2621364" indent="0">
              <a:buNone/>
              <a:defRPr sz="1500" b="1"/>
            </a:lvl7pPr>
            <a:lvl8pPr marL="3058258" indent="0">
              <a:buNone/>
              <a:defRPr sz="1500" b="1"/>
            </a:lvl8pPr>
            <a:lvl9pPr marL="3495153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3" y="1827000"/>
            <a:ext cx="3819337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6"/>
            <a:ext cx="2842751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36894" indent="0">
              <a:buNone/>
              <a:defRPr sz="1200"/>
            </a:lvl2pPr>
            <a:lvl3pPr marL="873790" indent="0">
              <a:buNone/>
              <a:defRPr sz="1000"/>
            </a:lvl3pPr>
            <a:lvl4pPr marL="1310682" indent="0">
              <a:buNone/>
              <a:defRPr sz="900"/>
            </a:lvl4pPr>
            <a:lvl5pPr marL="1747577" indent="0">
              <a:buNone/>
              <a:defRPr sz="900"/>
            </a:lvl5pPr>
            <a:lvl6pPr marL="2184470" indent="0">
              <a:buNone/>
              <a:defRPr sz="900"/>
            </a:lvl6pPr>
            <a:lvl7pPr marL="2621364" indent="0">
              <a:buNone/>
              <a:defRPr sz="900"/>
            </a:lvl7pPr>
            <a:lvl8pPr marL="3058258" indent="0">
              <a:buNone/>
              <a:defRPr sz="900"/>
            </a:lvl8pPr>
            <a:lvl9pPr marL="349515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5"/>
            <a:ext cx="5184458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6894" indent="0">
              <a:buNone/>
              <a:defRPr sz="2600"/>
            </a:lvl2pPr>
            <a:lvl3pPr marL="873790" indent="0">
              <a:buNone/>
              <a:defRPr sz="2300"/>
            </a:lvl3pPr>
            <a:lvl4pPr marL="1310682" indent="0">
              <a:buNone/>
              <a:defRPr sz="1900"/>
            </a:lvl4pPr>
            <a:lvl5pPr marL="1747577" indent="0">
              <a:buNone/>
              <a:defRPr sz="1900"/>
            </a:lvl5pPr>
            <a:lvl6pPr marL="2184470" indent="0">
              <a:buNone/>
              <a:defRPr sz="1900"/>
            </a:lvl6pPr>
            <a:lvl7pPr marL="2621364" indent="0">
              <a:buNone/>
              <a:defRPr sz="1900"/>
            </a:lvl7pPr>
            <a:lvl8pPr marL="3058258" indent="0">
              <a:buNone/>
              <a:defRPr sz="1900"/>
            </a:lvl8pPr>
            <a:lvl9pPr marL="3495153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9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36894" indent="0">
              <a:buNone/>
              <a:defRPr sz="1200"/>
            </a:lvl2pPr>
            <a:lvl3pPr marL="873790" indent="0">
              <a:buNone/>
              <a:defRPr sz="1000"/>
            </a:lvl3pPr>
            <a:lvl4pPr marL="1310682" indent="0">
              <a:buNone/>
              <a:defRPr sz="900"/>
            </a:lvl4pPr>
            <a:lvl5pPr marL="1747577" indent="0">
              <a:buNone/>
              <a:defRPr sz="900"/>
            </a:lvl5pPr>
            <a:lvl6pPr marL="2184470" indent="0">
              <a:buNone/>
              <a:defRPr sz="900"/>
            </a:lvl6pPr>
            <a:lvl7pPr marL="2621364" indent="0">
              <a:buNone/>
              <a:defRPr sz="900"/>
            </a:lvl7pPr>
            <a:lvl8pPr marL="3058258" indent="0">
              <a:buNone/>
              <a:defRPr sz="900"/>
            </a:lvl8pPr>
            <a:lvl9pPr marL="349515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0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10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10"/>
            <a:ext cx="7776687" cy="960173"/>
          </a:xfrm>
          <a:prstGeom prst="rect">
            <a:avLst/>
          </a:prstGeom>
        </p:spPr>
        <p:txBody>
          <a:bodyPr vert="horz" lIns="82289" tIns="41145" rIns="82289" bIns="4114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89" tIns="41145" rIns="82289" bIns="4114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89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584" indent="-308584" algn="l" defTabSz="82289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599" indent="-257153" algn="l" defTabSz="82289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13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59" indent="-205723" algn="l" defTabSz="82289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504" indent="-205723" algn="l" defTabSz="82289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2950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395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5840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285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45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890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336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782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227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672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118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563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2" y="230709"/>
            <a:ext cx="7776687" cy="960174"/>
          </a:xfrm>
          <a:prstGeom prst="rect">
            <a:avLst/>
          </a:prstGeom>
        </p:spPr>
        <p:txBody>
          <a:bodyPr vert="horz" lIns="87365" tIns="43682" rIns="87365" bIns="4368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2" y="1344250"/>
            <a:ext cx="7776687" cy="3802019"/>
          </a:xfrm>
          <a:prstGeom prst="rect">
            <a:avLst/>
          </a:prstGeom>
        </p:spPr>
        <p:txBody>
          <a:bodyPr vert="horz" lIns="87365" tIns="43682" rIns="87365" bIns="4368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7365" tIns="43682" rIns="87365" bIns="43682" rtlCol="0" anchor="ctr"/>
          <a:lstStyle>
            <a:lvl1pPr algn="l" defTabSz="87365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7365" tIns="43682" rIns="87365" bIns="43682" rtlCol="0" anchor="ctr"/>
          <a:lstStyle>
            <a:lvl1pPr algn="ctr" defTabSz="87365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8" y="5339629"/>
            <a:ext cx="2016178" cy="306722"/>
          </a:xfrm>
          <a:prstGeom prst="rect">
            <a:avLst/>
          </a:prstGeom>
        </p:spPr>
        <p:txBody>
          <a:bodyPr vert="horz" lIns="87365" tIns="43682" rIns="87365" bIns="43682" rtlCol="0" anchor="ctr"/>
          <a:lstStyle>
            <a:lvl1pPr algn="r" defTabSz="87365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873652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617" indent="-327617" algn="l" defTabSz="873652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9840" indent="-273015" algn="l" defTabSz="8736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062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8885" indent="-218413" algn="l" defTabSz="873652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5711" indent="-218413" algn="l" defTabSz="873652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2537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39361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6184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3009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6826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3652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473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299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4122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0947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7771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4598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0709"/>
            <a:ext cx="7776687" cy="960174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249"/>
            <a:ext cx="7776687" cy="3802019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73790"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73790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873790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669" indent="-327669" algn="l" defTabSz="87379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9953" indent="-273059" algn="l" defTabSz="87379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235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9128" indent="-218447" algn="l" defTabSz="87379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6023" indent="-218447" algn="l" defTabSz="87379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2919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39812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6705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3599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6894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379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682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577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447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1364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8258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5153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4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240000">
            <a:off x="3031377" y="4210971"/>
            <a:ext cx="4016557" cy="1166576"/>
          </a:xfrm>
          <a:prstGeom prst="rect">
            <a:avLst/>
          </a:prstGeom>
        </p:spPr>
        <p:txBody>
          <a:bodyPr wrap="square" lIns="73252" tIns="36627" rIns="73252" bIns="36627">
            <a:spAutoFit/>
          </a:bodyPr>
          <a:lstStyle/>
          <a:p>
            <a:pPr algn="ctr" defTabSz="873544"/>
            <a:r>
              <a:rPr lang="fr-FR" sz="7100" dirty="0">
                <a:ln w="38100">
                  <a:solidFill>
                    <a:srgbClr val="FFFF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1260000">
            <a:off x="1440000" y="153843"/>
            <a:ext cx="1135385" cy="1058854"/>
          </a:xfrm>
          <a:prstGeom prst="rect">
            <a:avLst/>
          </a:prstGeom>
          <a:noFill/>
        </p:spPr>
        <p:txBody>
          <a:bodyPr wrap="none" lIns="73252" tIns="36627" rIns="73252" bIns="36627" rtlCol="0">
            <a:spAutoFit/>
          </a:bodyPr>
          <a:lstStyle/>
          <a:p>
            <a:pPr defTabSz="873544"/>
            <a:r>
              <a:rPr lang="fr-FR" sz="64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94</a:t>
            </a:r>
            <a:endParaRPr lang="fr-FR" sz="64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" y="5357133"/>
            <a:ext cx="8640763" cy="412524"/>
          </a:xfrm>
          <a:prstGeom prst="rect">
            <a:avLst/>
          </a:prstGeom>
        </p:spPr>
        <p:txBody>
          <a:bodyPr wrap="square" lIns="73252" tIns="36627" rIns="73252" bIns="36627">
            <a:spAutoFit/>
          </a:bodyPr>
          <a:lstStyle/>
          <a:p>
            <a:pPr algn="ctr" defTabSz="873544"/>
            <a:r>
              <a:rPr lang="fr-FR" sz="2200" b="1" dirty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</a:p>
        </p:txBody>
      </p:sp>
      <p:sp>
        <p:nvSpPr>
          <p:cNvPr id="9" name="Rectangle 8"/>
          <p:cNvSpPr/>
          <p:nvPr/>
        </p:nvSpPr>
        <p:spPr>
          <a:xfrm>
            <a:off x="3816325" y="215363"/>
            <a:ext cx="4733497" cy="4044287"/>
          </a:xfrm>
          <a:prstGeom prst="rect">
            <a:avLst/>
          </a:prstGeom>
        </p:spPr>
        <p:txBody>
          <a:bodyPr wrap="square" lIns="73252" tIns="36627" rIns="73252" bIns="36627">
            <a:spAutoFit/>
          </a:bodyPr>
          <a:lstStyle/>
          <a:p>
            <a:pPr algn="ctr" defTabSz="873544"/>
            <a:r>
              <a:rPr lang="fr-FR" sz="43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Chez  les cigognes  du parc  de l'orangerie  de </a:t>
            </a:r>
            <a:r>
              <a:rPr lang="fr-FR" sz="43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Strasbourg</a:t>
            </a:r>
          </a:p>
          <a:p>
            <a:pPr algn="ctr" defTabSz="873544"/>
            <a:r>
              <a:rPr lang="fr-FR" sz="4300" dirty="0" smtClean="0">
                <a:ln w="2540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Cinzel Black" pitchFamily="2" charset="0"/>
              </a:rPr>
              <a:t>2</a:t>
            </a:r>
            <a:endParaRPr lang="fr-FR" sz="3500" dirty="0">
              <a:ln w="25400">
                <a:solidFill>
                  <a:schemeClr val="accent6">
                    <a:lumMod val="75000"/>
                  </a:schemeClr>
                </a:solidFill>
              </a:ln>
              <a:solidFill>
                <a:srgbClr val="FF0000"/>
              </a:solidFill>
              <a:latin typeface="Cinzel Black" pitchFamily="2" charset="0"/>
            </a:endParaRPr>
          </a:p>
        </p:txBody>
      </p:sp>
      <p:pic>
        <p:nvPicPr>
          <p:cNvPr id="1026" name="Picture 2" descr="F:\00-PPS à envoyer_2   ALSACE\_Animaux\494436922_9713261045389551_6150134630225234409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84678" y="3672607"/>
            <a:ext cx="1656086" cy="1030201"/>
          </a:xfrm>
          <a:prstGeom prst="rect">
            <a:avLst/>
          </a:prstGeom>
          <a:noFill/>
        </p:spPr>
      </p:pic>
      <p:pic>
        <p:nvPicPr>
          <p:cNvPr id="10" name="Image 9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91989" y="3384575"/>
            <a:ext cx="1080000" cy="1282503"/>
          </a:xfrm>
          <a:prstGeom prst="rect">
            <a:avLst/>
          </a:prstGeom>
        </p:spPr>
      </p:pic>
      <p:pic>
        <p:nvPicPr>
          <p:cNvPr id="11" name="Georg Ebner   Freundschaft   Instrumental Wilhelm.wav">
            <a:hlinkClick r:id="" action="ppaction://media"/>
          </p:cNvPr>
          <p:cNvPicPr>
            <a:picLocks noRot="1" noChangeAspect="1"/>
          </p:cNvPicPr>
          <p:nvPr>
            <a:wavAudioFile r:embed="rId1" name="Georg Ebner   Freundschaft   Instrumental Wilhelm.wav"/>
          </p:nvPr>
        </p:nvPicPr>
        <p:blipFill>
          <a:blip r:embed="rId6" cstate="print"/>
          <a:stretch>
            <a:fillRect/>
          </a:stretch>
        </p:blipFill>
        <p:spPr>
          <a:xfrm>
            <a:off x="3600301" y="64827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3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750"/>
                            </p:stCondLst>
                            <p:childTnLst>
                              <p:par>
                                <p:cTn id="14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75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75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75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75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505162_3883399995246956_38674353064856928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4521"/>
            <a:ext cx="8640763" cy="491199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935283_3015460231936889_88065898245026485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2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0641565_3895256390727983_44570385767889305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559197_3015460045270241_58752317133927734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435339_3021296728019906_62103489284878106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001424_1078516260984416_88816460932396526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8000" y="0"/>
            <a:ext cx="3240584" cy="5761038"/>
          </a:xfrm>
          <a:prstGeom prst="rect">
            <a:avLst/>
          </a:prstGeom>
        </p:spPr>
      </p:pic>
      <p:pic>
        <p:nvPicPr>
          <p:cNvPr id="3" name="Image 2" descr="494217426_1221329722920482_157850087404762814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815589" cy="5761038"/>
          </a:xfrm>
          <a:prstGeom prst="rect">
            <a:avLst/>
          </a:prstGeom>
        </p:spPr>
      </p:pic>
      <p:pic>
        <p:nvPicPr>
          <p:cNvPr id="4" name="Image 3" descr="494901644_10162683113523967_4354341237929208714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35268" y="0"/>
            <a:ext cx="2605495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1740000">
            <a:off x="5328000" y="3744615"/>
            <a:ext cx="2134069" cy="544294"/>
          </a:xfrm>
          <a:prstGeom prst="rect">
            <a:avLst/>
          </a:prstGeom>
          <a:noFill/>
        </p:spPr>
        <p:txBody>
          <a:bodyPr wrap="none" lIns="97071" tIns="48535" rIns="97071" bIns="48535" rtlCol="0">
            <a:spAutoFit/>
          </a:bodyPr>
          <a:lstStyle/>
          <a:p>
            <a:pPr defTabSz="873644"/>
            <a:r>
              <a:rPr lang="fr-FR" sz="2900" b="1" dirty="0">
                <a:ln w="9525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328493" y="720279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071" tIns="48535" rIns="97071" bIns="48535" rtlCol="0" anchor="ctr"/>
          <a:lstStyle/>
          <a:p>
            <a:pPr algn="ctr" defTabSz="873644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2465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1140000">
            <a:off x="4464397" y="2448000"/>
            <a:ext cx="2065139" cy="544294"/>
          </a:xfrm>
          <a:prstGeom prst="rect">
            <a:avLst/>
          </a:prstGeom>
          <a:noFill/>
        </p:spPr>
        <p:txBody>
          <a:bodyPr wrap="none" lIns="97071" tIns="48535" rIns="97071" bIns="48535" rtlCol="0">
            <a:spAutoFit/>
          </a:bodyPr>
          <a:lstStyle/>
          <a:p>
            <a:pPr defTabSz="873644"/>
            <a:r>
              <a:rPr lang="fr-FR" sz="2900" b="1" dirty="0">
                <a:ln w="9525">
                  <a:solidFill>
                    <a:srgbClr val="C00000"/>
                  </a:solidFill>
                </a:ln>
                <a:solidFill>
                  <a:prstClr val="white">
                    <a:lumMod val="95000"/>
                  </a:prstClr>
                </a:solidFill>
                <a:latin typeface="Cinzel Black" pitchFamily="2" charset="0"/>
              </a:rPr>
              <a:t>Internet</a:t>
            </a:r>
            <a:endParaRPr lang="fr-FR" sz="3200" b="1" dirty="0">
              <a:ln w="9525">
                <a:solidFill>
                  <a:srgbClr val="C00000"/>
                </a:solidFill>
              </a:ln>
              <a:solidFill>
                <a:prstClr val="white">
                  <a:lumMod val="95000"/>
                </a:prstClr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4678" y="144216"/>
            <a:ext cx="1138604" cy="344239"/>
          </a:xfrm>
          <a:prstGeom prst="rect">
            <a:avLst/>
          </a:prstGeom>
          <a:noFill/>
        </p:spPr>
        <p:txBody>
          <a:bodyPr wrap="none" lIns="97071" tIns="48535" rIns="97071" bIns="48535" rtlCol="0">
            <a:spAutoFit/>
          </a:bodyPr>
          <a:lstStyle/>
          <a:p>
            <a:pPr defTabSz="873644"/>
            <a:r>
              <a:rPr lang="fr-FR" b="1" dirty="0" smtClean="0">
                <a:solidFill>
                  <a:srgbClr val="FF0000"/>
                </a:solidFill>
              </a:rPr>
              <a:t>06.05.2025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0461" y="4608711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2040000">
            <a:off x="-34403" y="4050113"/>
            <a:ext cx="2276785" cy="1346013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00301" y="4464695"/>
            <a:ext cx="909412" cy="807608"/>
          </a:xfrm>
          <a:prstGeom prst="rect">
            <a:avLst/>
          </a:prstGeom>
        </p:spPr>
      </p:pic>
      <p:pic>
        <p:nvPicPr>
          <p:cNvPr id="10" name="Image 9" descr="0a000002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20581" y="1512367"/>
            <a:ext cx="1980000" cy="1980000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 rot="1020000">
            <a:off x="316188" y="828000"/>
            <a:ext cx="3992461" cy="1230315"/>
          </a:xfrm>
          <a:prstGeom prst="rect">
            <a:avLst/>
          </a:prstGeom>
          <a:noFill/>
          <a:ln w="3175">
            <a:noFill/>
          </a:ln>
        </p:spPr>
        <p:txBody>
          <a:bodyPr wrap="none" lIns="121137" tIns="60568" rIns="121137" bIns="60568" rtlCol="0">
            <a:spAutoFit/>
          </a:bodyPr>
          <a:lstStyle/>
          <a:p>
            <a:pPr algn="ctr" defTabSz="822752"/>
            <a:r>
              <a:rPr lang="fr-FR" sz="3600" b="1" dirty="0" smtClean="0">
                <a:ln w="9525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Georg  </a:t>
            </a:r>
            <a:r>
              <a:rPr lang="fr-FR" sz="3600" b="1" dirty="0" err="1" smtClean="0">
                <a:ln w="9525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Ebner</a:t>
            </a:r>
            <a:r>
              <a:rPr lang="fr-FR" sz="3600" b="1" dirty="0" smtClean="0">
                <a:ln w="9525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  </a:t>
            </a:r>
          </a:p>
          <a:p>
            <a:pPr algn="ctr" defTabSz="822752"/>
            <a:r>
              <a:rPr lang="fr-FR" sz="3600" b="1" dirty="0" smtClean="0">
                <a:ln w="9525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 </a:t>
            </a:r>
            <a:r>
              <a:rPr lang="fr-FR" sz="3600" b="1" dirty="0" err="1" smtClean="0">
                <a:ln w="9525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Freundschaft</a:t>
            </a:r>
            <a:endParaRPr lang="fr-FR" sz="4000" b="1" dirty="0">
              <a:ln w="9525">
                <a:solidFill>
                  <a:srgbClr val="C00000"/>
                </a:solidFill>
              </a:ln>
              <a:solidFill>
                <a:prstClr val="white"/>
              </a:solidFill>
              <a:latin typeface="Cinzel Black" pitchFamily="2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32</Words>
  <Application>Microsoft Office PowerPoint</Application>
  <PresentationFormat>Personnalisé</PresentationFormat>
  <Paragraphs>11</Paragraphs>
  <Slides>32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32</vt:i4>
      </vt:variant>
    </vt:vector>
  </HeadingPairs>
  <TitlesOfParts>
    <vt:vector size="35" baseType="lpstr">
      <vt:lpstr>Thème Office</vt:lpstr>
      <vt:lpstr>1_Thème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18</cp:revision>
  <dcterms:created xsi:type="dcterms:W3CDTF">2025-05-06T17:48:47Z</dcterms:created>
  <dcterms:modified xsi:type="dcterms:W3CDTF">2025-05-06T21:39:19Z</dcterms:modified>
</cp:coreProperties>
</file>