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88" r:id="rId15"/>
    <p:sldId id="268" r:id="rId16"/>
    <p:sldId id="272" r:id="rId17"/>
    <p:sldId id="277" r:id="rId18"/>
    <p:sldId id="315" r:id="rId19"/>
    <p:sldId id="312" r:id="rId20"/>
    <p:sldId id="314" r:id="rId21"/>
    <p:sldId id="292" r:id="rId22"/>
    <p:sldId id="269" r:id="rId23"/>
    <p:sldId id="275" r:id="rId24"/>
    <p:sldId id="311" r:id="rId25"/>
    <p:sldId id="300" r:id="rId26"/>
    <p:sldId id="270" r:id="rId27"/>
    <p:sldId id="291" r:id="rId28"/>
    <p:sldId id="271" r:id="rId29"/>
    <p:sldId id="273" r:id="rId30"/>
    <p:sldId id="279" r:id="rId31"/>
    <p:sldId id="280" r:id="rId32"/>
    <p:sldId id="281" r:id="rId33"/>
    <p:sldId id="257" r:id="rId34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F7/mhNIFb3xHk+ioRjS1g==" hashData="6BeKJk4l/EItHoR8pCt//Qbfd6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3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77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7" y="3702006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7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2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4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2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1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09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77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5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50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7001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26" indent="0">
              <a:buNone/>
              <a:defRPr sz="1900" b="1"/>
            </a:lvl2pPr>
            <a:lvl3pPr marL="873652" indent="0">
              <a:buNone/>
              <a:defRPr sz="1700" b="1"/>
            </a:lvl3pPr>
            <a:lvl4pPr marL="1310473" indent="0">
              <a:buNone/>
              <a:defRPr sz="1500" b="1"/>
            </a:lvl4pPr>
            <a:lvl5pPr marL="1747299" indent="0">
              <a:buNone/>
              <a:defRPr sz="1500" b="1"/>
            </a:lvl5pPr>
            <a:lvl6pPr marL="2184122" indent="0">
              <a:buNone/>
              <a:defRPr sz="1500" b="1"/>
            </a:lvl6pPr>
            <a:lvl7pPr marL="2620947" indent="0">
              <a:buNone/>
              <a:defRPr sz="1500" b="1"/>
            </a:lvl7pPr>
            <a:lvl8pPr marL="3057771" indent="0">
              <a:buNone/>
              <a:defRPr sz="1500" b="1"/>
            </a:lvl8pPr>
            <a:lvl9pPr marL="3494598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1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6" y="229377"/>
            <a:ext cx="2842751" cy="9761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6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26" indent="0">
              <a:buNone/>
              <a:defRPr sz="2500"/>
            </a:lvl2pPr>
            <a:lvl3pPr marL="873652" indent="0">
              <a:buNone/>
              <a:defRPr sz="2300"/>
            </a:lvl3pPr>
            <a:lvl4pPr marL="1310473" indent="0">
              <a:buNone/>
              <a:defRPr sz="1900"/>
            </a:lvl4pPr>
            <a:lvl5pPr marL="1747299" indent="0">
              <a:buNone/>
              <a:defRPr sz="1900"/>
            </a:lvl5pPr>
            <a:lvl6pPr marL="2184122" indent="0">
              <a:buNone/>
              <a:defRPr sz="1900"/>
            </a:lvl6pPr>
            <a:lvl7pPr marL="2620947" indent="0">
              <a:buNone/>
              <a:defRPr sz="1900"/>
            </a:lvl7pPr>
            <a:lvl8pPr marL="3057771" indent="0">
              <a:buNone/>
              <a:defRPr sz="1900"/>
            </a:lvl8pPr>
            <a:lvl9pPr marL="3494598" indent="0">
              <a:buNone/>
              <a:defRPr sz="19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26" indent="0">
              <a:buNone/>
              <a:defRPr sz="1200"/>
            </a:lvl2pPr>
            <a:lvl3pPr marL="873652" indent="0">
              <a:buNone/>
              <a:defRPr sz="1000"/>
            </a:lvl3pPr>
            <a:lvl4pPr marL="1310473" indent="0">
              <a:buNone/>
              <a:defRPr sz="900"/>
            </a:lvl4pPr>
            <a:lvl5pPr marL="1747299" indent="0">
              <a:buNone/>
              <a:defRPr sz="900"/>
            </a:lvl5pPr>
            <a:lvl6pPr marL="2184122" indent="0">
              <a:buNone/>
              <a:defRPr sz="900"/>
            </a:lvl6pPr>
            <a:lvl7pPr marL="2620947" indent="0">
              <a:buNone/>
              <a:defRPr sz="900"/>
            </a:lvl7pPr>
            <a:lvl8pPr marL="3057771" indent="0">
              <a:buNone/>
              <a:defRPr sz="900"/>
            </a:lvl8pPr>
            <a:lvl9pPr marL="349459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C98EE-375B-435D-8CA0-0C95E9FC7AB4}" type="datetimeFigureOut">
              <a:rPr lang="fr-FR" smtClean="0"/>
              <a:pPr/>
              <a:t>06/05/2025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B9914-D763-4D37-8BE5-D45A62D3834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2" y="230709"/>
            <a:ext cx="7776687" cy="960174"/>
          </a:xfrm>
          <a:prstGeom prst="rect">
            <a:avLst/>
          </a:prstGeom>
        </p:spPr>
        <p:txBody>
          <a:bodyPr vert="horz" lIns="87365" tIns="43682" rIns="87365" bIns="4368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2" y="1344250"/>
            <a:ext cx="7776687" cy="3802019"/>
          </a:xfrm>
          <a:prstGeom prst="rect">
            <a:avLst/>
          </a:prstGeom>
        </p:spPr>
        <p:txBody>
          <a:bodyPr vert="horz" lIns="87365" tIns="43682" rIns="87365" bIns="4368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l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ct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29"/>
            <a:ext cx="2016178" cy="306722"/>
          </a:xfrm>
          <a:prstGeom prst="rect">
            <a:avLst/>
          </a:prstGeom>
        </p:spPr>
        <p:txBody>
          <a:bodyPr vert="horz" lIns="87365" tIns="43682" rIns="87365" bIns="43682" rtlCol="0" anchor="ctr"/>
          <a:lstStyle>
            <a:lvl1pPr algn="r" defTabSz="873652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652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17" indent="-327617" algn="l" defTabSz="87365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840" indent="-273015" algn="l" defTabSz="8736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062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8885" indent="-218413" algn="l" defTabSz="873652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711" indent="-218413" algn="l" defTabSz="873652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537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361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184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009" indent="-218413" algn="l" defTabSz="87365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26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65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473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299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122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0947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7771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598" algn="l" defTabSz="87365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06/05/2025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240000">
            <a:off x="3031377" y="4210971"/>
            <a:ext cx="4016557" cy="1166576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7100" dirty="0">
                <a:ln w="38100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1260000">
            <a:off x="1440000" y="153843"/>
            <a:ext cx="1135385" cy="1058854"/>
          </a:xfrm>
          <a:prstGeom prst="rect">
            <a:avLst/>
          </a:prstGeom>
          <a:noFill/>
        </p:spPr>
        <p:txBody>
          <a:bodyPr wrap="none" lIns="73252" tIns="36627" rIns="73252" bIns="36627" rtlCol="0">
            <a:spAutoFit/>
          </a:bodyPr>
          <a:lstStyle/>
          <a:p>
            <a:pPr defTabSz="873544"/>
            <a:r>
              <a:rPr lang="fr-FR" sz="64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93</a:t>
            </a:r>
            <a:endParaRPr lang="fr-FR" sz="64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" y="5357133"/>
            <a:ext cx="8640763" cy="412524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22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sp>
        <p:nvSpPr>
          <p:cNvPr id="9" name="Rectangle 8"/>
          <p:cNvSpPr/>
          <p:nvPr/>
        </p:nvSpPr>
        <p:spPr>
          <a:xfrm>
            <a:off x="3816325" y="215363"/>
            <a:ext cx="4733497" cy="4044287"/>
          </a:xfrm>
          <a:prstGeom prst="rect">
            <a:avLst/>
          </a:prstGeom>
        </p:spPr>
        <p:txBody>
          <a:bodyPr wrap="square" lIns="73252" tIns="36627" rIns="73252" bIns="36627">
            <a:spAutoFit/>
          </a:bodyPr>
          <a:lstStyle/>
          <a:p>
            <a:pPr algn="ctr" defTabSz="873544"/>
            <a:r>
              <a:rPr lang="fr-FR" sz="43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Chez  les cigognes  du parc  de l'orangerie  de Strasbourg</a:t>
            </a:r>
          </a:p>
          <a:p>
            <a:pPr algn="ctr" defTabSz="873544"/>
            <a:r>
              <a:rPr lang="fr-FR" sz="4300" dirty="0" smtClean="0">
                <a:ln w="25400">
                  <a:solidFill>
                    <a:srgbClr val="FFC000"/>
                  </a:solidFill>
                </a:ln>
                <a:solidFill>
                  <a:srgbClr val="FF0000"/>
                </a:solidFill>
                <a:latin typeface="Cinzel Black" pitchFamily="2" charset="0"/>
              </a:rPr>
              <a:t>1</a:t>
            </a:r>
            <a:endParaRPr lang="fr-FR" sz="3500" dirty="0">
              <a:ln w="25400">
                <a:solidFill>
                  <a:srgbClr val="FFC000"/>
                </a:solidFill>
              </a:ln>
              <a:solidFill>
                <a:srgbClr val="FF0000"/>
              </a:solidFill>
              <a:latin typeface="Cinzel Black" pitchFamily="2" charset="0"/>
            </a:endParaRPr>
          </a:p>
        </p:txBody>
      </p:sp>
      <p:pic>
        <p:nvPicPr>
          <p:cNvPr id="1026" name="Picture 2" descr="F:\00-PPS à envoyer_2   ALSACE\_Animaux\494436922_9713261045389551_6150134630225234409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84678" y="3672607"/>
            <a:ext cx="1656086" cy="1030201"/>
          </a:xfrm>
          <a:prstGeom prst="rect">
            <a:avLst/>
          </a:prstGeom>
          <a:noFill/>
        </p:spPr>
      </p:pic>
      <p:pic>
        <p:nvPicPr>
          <p:cNvPr id="10" name="Image 9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1989" y="3384575"/>
            <a:ext cx="1080000" cy="1282503"/>
          </a:xfrm>
          <a:prstGeom prst="rect">
            <a:avLst/>
          </a:prstGeom>
        </p:spPr>
      </p:pic>
      <p:pic>
        <p:nvPicPr>
          <p:cNvPr id="11" name="Georg Ebner   Freundschaft   Instrumental Wilhelm.wav">
            <a:hlinkClick r:id="" action="ppaction://media"/>
          </p:cNvPr>
          <p:cNvPicPr>
            <a:picLocks noRot="1" noChangeAspect="1"/>
          </p:cNvPicPr>
          <p:nvPr>
            <a:wavAudioFile r:embed="rId1" name="Georg Ebner   Freundschaft   Instrumental Wilhelm.wav"/>
          </p:nvPr>
        </p:nvPicPr>
        <p:blipFill>
          <a:blip r:embed="rId6" cstate="print"/>
          <a:stretch>
            <a:fillRect/>
          </a:stretch>
        </p:blipFill>
        <p:spPr>
          <a:xfrm>
            <a:off x="3600301" y="6482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75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75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75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325608_3895256527394636_5465504905571186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8903127_1078516297651079_2357470564917836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3915706" cy="5761038"/>
          </a:xfrm>
          <a:prstGeom prst="rect">
            <a:avLst/>
          </a:prstGeom>
        </p:spPr>
      </p:pic>
      <p:pic>
        <p:nvPicPr>
          <p:cNvPr id="3" name="Image 2" descr="489434580_3021296668019912_23537553144384411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0094338_3895256567394632_3557354113360514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1740000">
            <a:off x="5328000" y="3744615"/>
            <a:ext cx="213406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328493" y="720279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1" tIns="48535" rIns="97071" bIns="48535" rtlCol="0" anchor="ctr"/>
          <a:lstStyle/>
          <a:p>
            <a:pPr algn="ctr" defTabSz="873644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2464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1140000">
            <a:off x="4464397" y="2448000"/>
            <a:ext cx="206513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952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>
              <a:ln w="952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4678" y="144216"/>
            <a:ext cx="1138604" cy="344239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b="1" dirty="0" smtClean="0">
                <a:solidFill>
                  <a:srgbClr val="FF0000"/>
                </a:solidFill>
              </a:rPr>
              <a:t>06.05.2025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461" y="4608711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040000">
            <a:off x="-34403" y="4050113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0301" y="4464695"/>
            <a:ext cx="909412" cy="807608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0581" y="1512367"/>
            <a:ext cx="1980000" cy="1980000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 rot="1020000">
            <a:off x="316188" y="828000"/>
            <a:ext cx="3992461" cy="1230315"/>
          </a:xfrm>
          <a:prstGeom prst="rect">
            <a:avLst/>
          </a:prstGeom>
          <a:noFill/>
          <a:ln w="3175">
            <a:noFill/>
          </a:ln>
        </p:spPr>
        <p:txBody>
          <a:bodyPr wrap="none" lIns="121137" tIns="60568" rIns="121137" bIns="60568" rtlCol="0">
            <a:spAutoFit/>
          </a:bodyPr>
          <a:lstStyle/>
          <a:p>
            <a:pPr algn="ctr" defTabSz="822752"/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Georg  </a:t>
            </a:r>
            <a:r>
              <a:rPr lang="fr-FR" sz="3600" b="1" dirty="0" err="1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Ebner</a:t>
            </a:r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 </a:t>
            </a:r>
          </a:p>
          <a:p>
            <a:pPr algn="ctr" defTabSz="822752"/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 </a:t>
            </a:r>
            <a:r>
              <a:rPr lang="fr-FR" sz="3600" b="1" dirty="0" err="1" smtClean="0">
                <a:ln w="9525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Freundschaft</a:t>
            </a:r>
            <a:endParaRPr lang="fr-FR" sz="4000" b="1" dirty="0">
              <a:ln w="9525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32</Words>
  <Application>Microsoft Office PowerPoint</Application>
  <PresentationFormat>Personnalisé</PresentationFormat>
  <Paragraphs>11</Paragraphs>
  <Slides>31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31</vt:i4>
      </vt:variant>
    </vt:vector>
  </HeadingPairs>
  <TitlesOfParts>
    <vt:vector size="34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2025-05-06T17:48:47Z</dcterms:created>
  <dcterms:modified xsi:type="dcterms:W3CDTF">2025-05-06T21:31:26Z</dcterms:modified>
</cp:coreProperties>
</file>