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282" r:id="rId28"/>
    <p:sldId id="283" r:id="rId29"/>
    <p:sldId id="284" r:id="rId30"/>
    <p:sldId id="286" r:id="rId31"/>
    <p:sldId id="285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56" r:id="rId44"/>
  </p:sldIdLst>
  <p:sldSz cx="8640763" cy="5761038"/>
  <p:notesSz cx="6858000" cy="9144000"/>
  <p:defaultTextStyle>
    <a:defPPr>
      <a:defRPr lang="fr-FR"/>
    </a:defPPr>
    <a:lvl1pPr marL="0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45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890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336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782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227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672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118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563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665AV5WEUt5B2fGpw7kXg==" hashData="ynwkkdoXpqVcWeqT3XkA+GUE8c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2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1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042D6-59E9-47E5-BE8F-621F0272A435}" type="datetimeFigureOut">
              <a:rPr lang="fr-FR" smtClean="0"/>
              <a:pPr/>
              <a:t>05/05/2025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55516-B616-47CF-9D40-FA4284674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042D6-59E9-47E5-BE8F-621F0272A435}" type="datetimeFigureOut">
              <a:rPr lang="fr-FR" smtClean="0"/>
              <a:pPr/>
              <a:t>05/05/2025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55516-B616-47CF-9D40-FA4284674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8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33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78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2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67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11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56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042D6-59E9-47E5-BE8F-621F0272A435}" type="datetimeFigureOut">
              <a:rPr lang="fr-FR" smtClean="0"/>
              <a:pPr/>
              <a:t>05/05/2025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55516-B616-47CF-9D40-FA4284674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042D6-59E9-47E5-BE8F-621F0272A435}" type="datetimeFigureOut">
              <a:rPr lang="fr-FR" smtClean="0"/>
              <a:pPr/>
              <a:t>05/05/2025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55516-B616-47CF-9D40-FA4284674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5" indent="0">
              <a:buNone/>
              <a:defRPr sz="1800" b="1"/>
            </a:lvl2pPr>
            <a:lvl3pPr marL="822890" indent="0">
              <a:buNone/>
              <a:defRPr sz="1600" b="1"/>
            </a:lvl3pPr>
            <a:lvl4pPr marL="1234336" indent="0">
              <a:buNone/>
              <a:defRPr sz="1400" b="1"/>
            </a:lvl4pPr>
            <a:lvl5pPr marL="1645782" indent="0">
              <a:buNone/>
              <a:defRPr sz="1400" b="1"/>
            </a:lvl5pPr>
            <a:lvl6pPr marL="2057227" indent="0">
              <a:buNone/>
              <a:defRPr sz="1400" b="1"/>
            </a:lvl6pPr>
            <a:lvl7pPr marL="2468672" indent="0">
              <a:buNone/>
              <a:defRPr sz="1400" b="1"/>
            </a:lvl7pPr>
            <a:lvl8pPr marL="2880118" indent="0">
              <a:buNone/>
              <a:defRPr sz="1400" b="1"/>
            </a:lvl8pPr>
            <a:lvl9pPr marL="329156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5" indent="0">
              <a:buNone/>
              <a:defRPr sz="1800" b="1"/>
            </a:lvl2pPr>
            <a:lvl3pPr marL="822890" indent="0">
              <a:buNone/>
              <a:defRPr sz="1600" b="1"/>
            </a:lvl3pPr>
            <a:lvl4pPr marL="1234336" indent="0">
              <a:buNone/>
              <a:defRPr sz="1400" b="1"/>
            </a:lvl4pPr>
            <a:lvl5pPr marL="1645782" indent="0">
              <a:buNone/>
              <a:defRPr sz="1400" b="1"/>
            </a:lvl5pPr>
            <a:lvl6pPr marL="2057227" indent="0">
              <a:buNone/>
              <a:defRPr sz="1400" b="1"/>
            </a:lvl6pPr>
            <a:lvl7pPr marL="2468672" indent="0">
              <a:buNone/>
              <a:defRPr sz="1400" b="1"/>
            </a:lvl7pPr>
            <a:lvl8pPr marL="2880118" indent="0">
              <a:buNone/>
              <a:defRPr sz="1400" b="1"/>
            </a:lvl8pPr>
            <a:lvl9pPr marL="329156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042D6-59E9-47E5-BE8F-621F0272A435}" type="datetimeFigureOut">
              <a:rPr lang="fr-FR" smtClean="0"/>
              <a:pPr/>
              <a:t>05/05/2025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55516-B616-47CF-9D40-FA4284674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042D6-59E9-47E5-BE8F-621F0272A435}" type="datetimeFigureOut">
              <a:rPr lang="fr-FR" smtClean="0"/>
              <a:pPr/>
              <a:t>05/05/2025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55516-B616-47CF-9D40-FA4284674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042D6-59E9-47E5-BE8F-621F0272A435}" type="datetimeFigureOut">
              <a:rPr lang="fr-FR" smtClean="0"/>
              <a:pPr/>
              <a:t>05/05/2025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55516-B616-47CF-9D40-FA4284674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45" indent="0">
              <a:buNone/>
              <a:defRPr sz="1100"/>
            </a:lvl2pPr>
            <a:lvl3pPr marL="822890" indent="0">
              <a:buNone/>
              <a:defRPr sz="900"/>
            </a:lvl3pPr>
            <a:lvl4pPr marL="1234336" indent="0">
              <a:buNone/>
              <a:defRPr sz="800"/>
            </a:lvl4pPr>
            <a:lvl5pPr marL="1645782" indent="0">
              <a:buNone/>
              <a:defRPr sz="800"/>
            </a:lvl5pPr>
            <a:lvl6pPr marL="2057227" indent="0">
              <a:buNone/>
              <a:defRPr sz="800"/>
            </a:lvl6pPr>
            <a:lvl7pPr marL="2468672" indent="0">
              <a:buNone/>
              <a:defRPr sz="800"/>
            </a:lvl7pPr>
            <a:lvl8pPr marL="2880118" indent="0">
              <a:buNone/>
              <a:defRPr sz="800"/>
            </a:lvl8pPr>
            <a:lvl9pPr marL="329156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042D6-59E9-47E5-BE8F-621F0272A435}" type="datetimeFigureOut">
              <a:rPr lang="fr-FR" smtClean="0"/>
              <a:pPr/>
              <a:t>05/05/2025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55516-B616-47CF-9D40-FA4284674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45" indent="0">
              <a:buNone/>
              <a:defRPr sz="2500"/>
            </a:lvl2pPr>
            <a:lvl3pPr marL="822890" indent="0">
              <a:buNone/>
              <a:defRPr sz="2200"/>
            </a:lvl3pPr>
            <a:lvl4pPr marL="1234336" indent="0">
              <a:buNone/>
              <a:defRPr sz="1800"/>
            </a:lvl4pPr>
            <a:lvl5pPr marL="1645782" indent="0">
              <a:buNone/>
              <a:defRPr sz="1800"/>
            </a:lvl5pPr>
            <a:lvl6pPr marL="2057227" indent="0">
              <a:buNone/>
              <a:defRPr sz="1800"/>
            </a:lvl6pPr>
            <a:lvl7pPr marL="2468672" indent="0">
              <a:buNone/>
              <a:defRPr sz="1800"/>
            </a:lvl7pPr>
            <a:lvl8pPr marL="2880118" indent="0">
              <a:buNone/>
              <a:defRPr sz="1800"/>
            </a:lvl8pPr>
            <a:lvl9pPr marL="3291563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45" indent="0">
              <a:buNone/>
              <a:defRPr sz="1100"/>
            </a:lvl2pPr>
            <a:lvl3pPr marL="822890" indent="0">
              <a:buNone/>
              <a:defRPr sz="900"/>
            </a:lvl3pPr>
            <a:lvl4pPr marL="1234336" indent="0">
              <a:buNone/>
              <a:defRPr sz="800"/>
            </a:lvl4pPr>
            <a:lvl5pPr marL="1645782" indent="0">
              <a:buNone/>
              <a:defRPr sz="800"/>
            </a:lvl5pPr>
            <a:lvl6pPr marL="2057227" indent="0">
              <a:buNone/>
              <a:defRPr sz="800"/>
            </a:lvl6pPr>
            <a:lvl7pPr marL="2468672" indent="0">
              <a:buNone/>
              <a:defRPr sz="800"/>
            </a:lvl7pPr>
            <a:lvl8pPr marL="2880118" indent="0">
              <a:buNone/>
              <a:defRPr sz="800"/>
            </a:lvl8pPr>
            <a:lvl9pPr marL="329156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042D6-59E9-47E5-BE8F-621F0272A435}" type="datetimeFigureOut">
              <a:rPr lang="fr-FR" smtClean="0"/>
              <a:pPr/>
              <a:t>05/05/2025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55516-B616-47CF-9D40-FA4284674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042D6-59E9-47E5-BE8F-621F0272A435}" type="datetimeFigureOut">
              <a:rPr lang="fr-FR" smtClean="0"/>
              <a:pPr/>
              <a:t>05/05/2025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55516-B616-47CF-9D40-FA4284674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042D6-59E9-47E5-BE8F-621F0272A435}" type="datetimeFigureOut">
              <a:rPr lang="fr-FR" smtClean="0"/>
              <a:pPr/>
              <a:t>05/05/2025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55516-B616-47CF-9D40-FA4284674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2" y="1789657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5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4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1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82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51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6" y="3702006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6" y="2441778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89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7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66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55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444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133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822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511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50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50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0" indent="0">
              <a:buNone/>
              <a:defRPr sz="1900" b="1"/>
            </a:lvl2pPr>
            <a:lvl3pPr marL="873780" indent="0">
              <a:buNone/>
              <a:defRPr sz="1700" b="1"/>
            </a:lvl3pPr>
            <a:lvl4pPr marL="1310669" indent="0">
              <a:buNone/>
              <a:defRPr sz="1500" b="1"/>
            </a:lvl4pPr>
            <a:lvl5pPr marL="1747559" indent="0">
              <a:buNone/>
              <a:defRPr sz="1500" b="1"/>
            </a:lvl5pPr>
            <a:lvl6pPr marL="2184448" indent="0">
              <a:buNone/>
              <a:defRPr sz="1500" b="1"/>
            </a:lvl6pPr>
            <a:lvl7pPr marL="2621339" indent="0">
              <a:buNone/>
              <a:defRPr sz="1500" b="1"/>
            </a:lvl7pPr>
            <a:lvl8pPr marL="3058227" indent="0">
              <a:buNone/>
              <a:defRPr sz="1500" b="1"/>
            </a:lvl8pPr>
            <a:lvl9pPr marL="3495118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7000"/>
            <a:ext cx="3817838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4" y="1289566"/>
            <a:ext cx="3819337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0" indent="0">
              <a:buNone/>
              <a:defRPr sz="1900" b="1"/>
            </a:lvl2pPr>
            <a:lvl3pPr marL="873780" indent="0">
              <a:buNone/>
              <a:defRPr sz="1700" b="1"/>
            </a:lvl3pPr>
            <a:lvl4pPr marL="1310669" indent="0">
              <a:buNone/>
              <a:defRPr sz="1500" b="1"/>
            </a:lvl4pPr>
            <a:lvl5pPr marL="1747559" indent="0">
              <a:buNone/>
              <a:defRPr sz="1500" b="1"/>
            </a:lvl5pPr>
            <a:lvl6pPr marL="2184448" indent="0">
              <a:buNone/>
              <a:defRPr sz="1500" b="1"/>
            </a:lvl6pPr>
            <a:lvl7pPr marL="2621339" indent="0">
              <a:buNone/>
              <a:defRPr sz="1500" b="1"/>
            </a:lvl7pPr>
            <a:lvl8pPr marL="3058227" indent="0">
              <a:buNone/>
              <a:defRPr sz="1500" b="1"/>
            </a:lvl8pPr>
            <a:lvl9pPr marL="3495118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4" y="1827000"/>
            <a:ext cx="3819337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76"/>
            <a:ext cx="2842751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1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36890" indent="0">
              <a:buNone/>
              <a:defRPr sz="1200"/>
            </a:lvl2pPr>
            <a:lvl3pPr marL="873780" indent="0">
              <a:buNone/>
              <a:defRPr sz="1000"/>
            </a:lvl3pPr>
            <a:lvl4pPr marL="1310669" indent="0">
              <a:buNone/>
              <a:defRPr sz="900"/>
            </a:lvl4pPr>
            <a:lvl5pPr marL="1747559" indent="0">
              <a:buNone/>
              <a:defRPr sz="900"/>
            </a:lvl5pPr>
            <a:lvl6pPr marL="2184448" indent="0">
              <a:buNone/>
              <a:defRPr sz="900"/>
            </a:lvl6pPr>
            <a:lvl7pPr marL="2621339" indent="0">
              <a:buNone/>
              <a:defRPr sz="900"/>
            </a:lvl7pPr>
            <a:lvl8pPr marL="3058227" indent="0">
              <a:buNone/>
              <a:defRPr sz="900"/>
            </a:lvl8pPr>
            <a:lvl9pPr marL="349511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5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6890" indent="0">
              <a:buNone/>
              <a:defRPr sz="2600"/>
            </a:lvl2pPr>
            <a:lvl3pPr marL="873780" indent="0">
              <a:buNone/>
              <a:defRPr sz="2300"/>
            </a:lvl3pPr>
            <a:lvl4pPr marL="1310669" indent="0">
              <a:buNone/>
              <a:defRPr sz="1900"/>
            </a:lvl4pPr>
            <a:lvl5pPr marL="1747559" indent="0">
              <a:buNone/>
              <a:defRPr sz="1900"/>
            </a:lvl5pPr>
            <a:lvl6pPr marL="2184448" indent="0">
              <a:buNone/>
              <a:defRPr sz="1900"/>
            </a:lvl6pPr>
            <a:lvl7pPr marL="2621339" indent="0">
              <a:buNone/>
              <a:defRPr sz="1900"/>
            </a:lvl7pPr>
            <a:lvl8pPr marL="3058227" indent="0">
              <a:buNone/>
              <a:defRPr sz="1900"/>
            </a:lvl8pPr>
            <a:lvl9pPr marL="3495118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20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36890" indent="0">
              <a:buNone/>
              <a:defRPr sz="1200"/>
            </a:lvl2pPr>
            <a:lvl3pPr marL="873780" indent="0">
              <a:buNone/>
              <a:defRPr sz="1000"/>
            </a:lvl3pPr>
            <a:lvl4pPr marL="1310669" indent="0">
              <a:buNone/>
              <a:defRPr sz="900"/>
            </a:lvl4pPr>
            <a:lvl5pPr marL="1747559" indent="0">
              <a:buNone/>
              <a:defRPr sz="900"/>
            </a:lvl5pPr>
            <a:lvl6pPr marL="2184448" indent="0">
              <a:buNone/>
              <a:defRPr sz="900"/>
            </a:lvl6pPr>
            <a:lvl7pPr marL="2621339" indent="0">
              <a:buNone/>
              <a:defRPr sz="900"/>
            </a:lvl7pPr>
            <a:lvl8pPr marL="3058227" indent="0">
              <a:buNone/>
              <a:defRPr sz="900"/>
            </a:lvl8pPr>
            <a:lvl9pPr marL="349511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1" y="1789657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5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4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1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5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6" y="3702005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6" y="2441776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8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7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6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5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44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13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82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51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9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9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4" indent="0">
              <a:buNone/>
              <a:defRPr sz="1900" b="1"/>
            </a:lvl2pPr>
            <a:lvl3pPr marL="873790" indent="0">
              <a:buNone/>
              <a:defRPr sz="1700" b="1"/>
            </a:lvl3pPr>
            <a:lvl4pPr marL="1310682" indent="0">
              <a:buNone/>
              <a:defRPr sz="1500" b="1"/>
            </a:lvl4pPr>
            <a:lvl5pPr marL="1747577" indent="0">
              <a:buNone/>
              <a:defRPr sz="1500" b="1"/>
            </a:lvl5pPr>
            <a:lvl6pPr marL="2184470" indent="0">
              <a:buNone/>
              <a:defRPr sz="1500" b="1"/>
            </a:lvl6pPr>
            <a:lvl7pPr marL="2621364" indent="0">
              <a:buNone/>
              <a:defRPr sz="1500" b="1"/>
            </a:lvl7pPr>
            <a:lvl8pPr marL="3058258" indent="0">
              <a:buNone/>
              <a:defRPr sz="1500" b="1"/>
            </a:lvl8pPr>
            <a:lvl9pPr marL="3495153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7000"/>
            <a:ext cx="3817838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3" y="1289566"/>
            <a:ext cx="3819337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4" indent="0">
              <a:buNone/>
              <a:defRPr sz="1900" b="1"/>
            </a:lvl2pPr>
            <a:lvl3pPr marL="873790" indent="0">
              <a:buNone/>
              <a:defRPr sz="1700" b="1"/>
            </a:lvl3pPr>
            <a:lvl4pPr marL="1310682" indent="0">
              <a:buNone/>
              <a:defRPr sz="1500" b="1"/>
            </a:lvl4pPr>
            <a:lvl5pPr marL="1747577" indent="0">
              <a:buNone/>
              <a:defRPr sz="1500" b="1"/>
            </a:lvl5pPr>
            <a:lvl6pPr marL="2184470" indent="0">
              <a:buNone/>
              <a:defRPr sz="1500" b="1"/>
            </a:lvl6pPr>
            <a:lvl7pPr marL="2621364" indent="0">
              <a:buNone/>
              <a:defRPr sz="1500" b="1"/>
            </a:lvl7pPr>
            <a:lvl8pPr marL="3058258" indent="0">
              <a:buNone/>
              <a:defRPr sz="1500" b="1"/>
            </a:lvl8pPr>
            <a:lvl9pPr marL="3495153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3" y="1827000"/>
            <a:ext cx="3819337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6"/>
            <a:ext cx="2842751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36894" indent="0">
              <a:buNone/>
              <a:defRPr sz="1200"/>
            </a:lvl2pPr>
            <a:lvl3pPr marL="873790" indent="0">
              <a:buNone/>
              <a:defRPr sz="1000"/>
            </a:lvl3pPr>
            <a:lvl4pPr marL="1310682" indent="0">
              <a:buNone/>
              <a:defRPr sz="900"/>
            </a:lvl4pPr>
            <a:lvl5pPr marL="1747577" indent="0">
              <a:buNone/>
              <a:defRPr sz="900"/>
            </a:lvl5pPr>
            <a:lvl6pPr marL="2184470" indent="0">
              <a:buNone/>
              <a:defRPr sz="900"/>
            </a:lvl6pPr>
            <a:lvl7pPr marL="2621364" indent="0">
              <a:buNone/>
              <a:defRPr sz="900"/>
            </a:lvl7pPr>
            <a:lvl8pPr marL="3058258" indent="0">
              <a:buNone/>
              <a:defRPr sz="900"/>
            </a:lvl8pPr>
            <a:lvl9pPr marL="349515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5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6894" indent="0">
              <a:buNone/>
              <a:defRPr sz="2600"/>
            </a:lvl2pPr>
            <a:lvl3pPr marL="873790" indent="0">
              <a:buNone/>
              <a:defRPr sz="2300"/>
            </a:lvl3pPr>
            <a:lvl4pPr marL="1310682" indent="0">
              <a:buNone/>
              <a:defRPr sz="1900"/>
            </a:lvl4pPr>
            <a:lvl5pPr marL="1747577" indent="0">
              <a:buNone/>
              <a:defRPr sz="1900"/>
            </a:lvl5pPr>
            <a:lvl6pPr marL="2184470" indent="0">
              <a:buNone/>
              <a:defRPr sz="1900"/>
            </a:lvl6pPr>
            <a:lvl7pPr marL="2621364" indent="0">
              <a:buNone/>
              <a:defRPr sz="1900"/>
            </a:lvl7pPr>
            <a:lvl8pPr marL="3058258" indent="0">
              <a:buNone/>
              <a:defRPr sz="1900"/>
            </a:lvl8pPr>
            <a:lvl9pPr marL="3495153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9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36894" indent="0">
              <a:buNone/>
              <a:defRPr sz="1200"/>
            </a:lvl2pPr>
            <a:lvl3pPr marL="873790" indent="0">
              <a:buNone/>
              <a:defRPr sz="1000"/>
            </a:lvl3pPr>
            <a:lvl4pPr marL="1310682" indent="0">
              <a:buNone/>
              <a:defRPr sz="900"/>
            </a:lvl4pPr>
            <a:lvl5pPr marL="1747577" indent="0">
              <a:buNone/>
              <a:defRPr sz="900"/>
            </a:lvl5pPr>
            <a:lvl6pPr marL="2184470" indent="0">
              <a:buNone/>
              <a:defRPr sz="900"/>
            </a:lvl6pPr>
            <a:lvl7pPr marL="2621364" indent="0">
              <a:buNone/>
              <a:defRPr sz="900"/>
            </a:lvl7pPr>
            <a:lvl8pPr marL="3058258" indent="0">
              <a:buNone/>
              <a:defRPr sz="900"/>
            </a:lvl8pPr>
            <a:lvl9pPr marL="349515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10"/>
            <a:ext cx="7776687" cy="960173"/>
          </a:xfrm>
          <a:prstGeom prst="rect">
            <a:avLst/>
          </a:prstGeom>
        </p:spPr>
        <p:txBody>
          <a:bodyPr vert="horz" lIns="82289" tIns="41145" rIns="82289" bIns="4114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89" tIns="41145" rIns="82289" bIns="4114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0042D6-59E9-47E5-BE8F-621F0272A435}" type="datetimeFigureOut">
              <a:rPr lang="fr-FR" smtClean="0"/>
              <a:pPr/>
              <a:t>05/05/2025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455516-B616-47CF-9D40-FA4284674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89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584" indent="-308584" algn="l" defTabSz="82289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599" indent="-257153" algn="l" defTabSz="82289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13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59" indent="-205723" algn="l" defTabSz="82289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504" indent="-205723" algn="l" defTabSz="82289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2950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395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5840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285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45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890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336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782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227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672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118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563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2" y="230710"/>
            <a:ext cx="7776687" cy="960174"/>
          </a:xfrm>
          <a:prstGeom prst="rect">
            <a:avLst/>
          </a:prstGeom>
        </p:spPr>
        <p:txBody>
          <a:bodyPr vert="horz" lIns="87378" tIns="43687" rIns="87378" bIns="436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2" y="1344250"/>
            <a:ext cx="7776687" cy="3802019"/>
          </a:xfrm>
          <a:prstGeom prst="rect">
            <a:avLst/>
          </a:prstGeom>
        </p:spPr>
        <p:txBody>
          <a:bodyPr vert="horz" lIns="87378" tIns="43687" rIns="87378" bIns="436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7378" tIns="43687" rIns="87378" bIns="43687" rtlCol="0" anchor="ctr"/>
          <a:lstStyle>
            <a:lvl1pPr algn="l" defTabSz="87378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7378" tIns="43687" rIns="87378" bIns="43687" rtlCol="0" anchor="ctr"/>
          <a:lstStyle>
            <a:lvl1pPr algn="ctr" defTabSz="87378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7378" tIns="43687" rIns="87378" bIns="43687" rtlCol="0" anchor="ctr"/>
          <a:lstStyle>
            <a:lvl1pPr algn="r" defTabSz="87378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873780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666" indent="-327666" algn="l" defTabSz="87378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9946" indent="-273056" algn="l" defTabSz="87378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225" indent="-218446" algn="l" defTabSz="87378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9112" indent="-218446" algn="l" defTabSz="87378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6004" indent="-218446" algn="l" defTabSz="87378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2895" indent="-218446" algn="l" defTabSz="87378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9784" indent="-218446" algn="l" defTabSz="87378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673" indent="-218446" algn="l" defTabSz="87378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3561" indent="-218446" algn="l" defTabSz="87378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78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890" algn="l" defTabSz="87378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780" algn="l" defTabSz="87378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669" algn="l" defTabSz="87378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559" algn="l" defTabSz="87378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4448" algn="l" defTabSz="87378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1339" algn="l" defTabSz="87378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8227" algn="l" defTabSz="87378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5118" algn="l" defTabSz="87378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0709"/>
            <a:ext cx="7776687" cy="960174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249"/>
            <a:ext cx="7776687" cy="3802019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790"/>
              <a:t>05/05/2025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790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873790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669" indent="-327669" algn="l" defTabSz="87379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9953" indent="-273059" algn="l" defTabSz="87379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235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9128" indent="-218447" algn="l" defTabSz="87379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6023" indent="-218447" algn="l" defTabSz="87379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2919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9812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705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3599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894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79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682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577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447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1364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8258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5153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52275" y="161522"/>
            <a:ext cx="4016557" cy="2797806"/>
          </a:xfrm>
          <a:prstGeom prst="rect">
            <a:avLst/>
          </a:prstGeom>
        </p:spPr>
        <p:txBody>
          <a:bodyPr wrap="square" lIns="73267" tIns="36634" rIns="73267" bIns="36634">
            <a:spAutoFit/>
          </a:bodyPr>
          <a:lstStyle/>
          <a:p>
            <a:pPr algn="ctr" defTabSz="873717"/>
            <a:r>
              <a:rPr lang="fr-FR" sz="71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  <a:p>
            <a:pPr algn="ctr" defTabSz="873717"/>
            <a:r>
              <a:rPr lang="fr-FR" sz="5300" dirty="0">
                <a:ln w="25400">
                  <a:solidFill>
                    <a:srgbClr val="92D050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Cinzel Black" pitchFamily="2" charset="0"/>
              </a:rPr>
              <a:t>au mont st </a:t>
            </a:r>
            <a:r>
              <a:rPr lang="fr-FR" sz="5300" dirty="0" smtClean="0">
                <a:ln w="25400">
                  <a:solidFill>
                    <a:srgbClr val="92D050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Cinzel Black" pitchFamily="2" charset="0"/>
              </a:rPr>
              <a:t>Michel</a:t>
            </a:r>
            <a:endParaRPr lang="fr-FR" sz="5300" dirty="0">
              <a:ln w="28575">
                <a:solidFill>
                  <a:srgbClr val="FFC000"/>
                </a:solidFill>
              </a:ln>
              <a:solidFill>
                <a:schemeClr val="accent6">
                  <a:lumMod val="75000"/>
                </a:schemeClr>
              </a:solidFill>
              <a:latin typeface="Cinzel Black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020000" y="161525"/>
            <a:ext cx="1135415" cy="1058869"/>
          </a:xfrm>
          <a:prstGeom prst="rect">
            <a:avLst/>
          </a:prstGeom>
          <a:noFill/>
        </p:spPr>
        <p:txBody>
          <a:bodyPr wrap="none" lIns="73267" tIns="36634" rIns="73267" bIns="36634" rtlCol="0">
            <a:spAutoFit/>
          </a:bodyPr>
          <a:lstStyle/>
          <a:p>
            <a:pPr defTabSz="873717"/>
            <a:r>
              <a:rPr lang="fr-FR" sz="64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92</a:t>
            </a:r>
            <a:endParaRPr lang="fr-FR" sz="64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" y="5357132"/>
            <a:ext cx="8640763" cy="412538"/>
          </a:xfrm>
          <a:prstGeom prst="rect">
            <a:avLst/>
          </a:prstGeom>
        </p:spPr>
        <p:txBody>
          <a:bodyPr wrap="square" lIns="73267" tIns="36634" rIns="73267" bIns="36634">
            <a:spAutoFit/>
          </a:bodyPr>
          <a:lstStyle/>
          <a:p>
            <a:pPr algn="ctr" defTabSz="873717"/>
            <a:r>
              <a:rPr lang="fr-FR" sz="2200" b="1" dirty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65532" y="4414923"/>
            <a:ext cx="893454" cy="942209"/>
          </a:xfrm>
          <a:prstGeom prst="rect">
            <a:avLst/>
          </a:prstGeom>
        </p:spPr>
      </p:pic>
      <p:pic>
        <p:nvPicPr>
          <p:cNvPr id="7" name="Le chant de lécureuil roux.wav">
            <a:hlinkClick r:id="" action="ppaction://media"/>
          </p:cNvPr>
          <p:cNvPicPr>
            <a:picLocks noRot="1" noChangeAspect="1"/>
          </p:cNvPicPr>
          <p:nvPr>
            <a:wavAudioFile r:embed="rId1" name="Le chant de lécureuil roux.wav"/>
          </p:nvPr>
        </p:nvPicPr>
        <p:blipFill>
          <a:blip r:embed="rId5" cstate="print"/>
          <a:stretch>
            <a:fillRect/>
          </a:stretch>
        </p:blipFill>
        <p:spPr>
          <a:xfrm>
            <a:off x="1728093" y="648271"/>
            <a:ext cx="244475" cy="24447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96000" y="2844000"/>
            <a:ext cx="3841116" cy="17235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873717"/>
            <a:r>
              <a:rPr lang="fr-FR" sz="5300" dirty="0" smtClean="0">
                <a:ln w="28575">
                  <a:solidFill>
                    <a:srgbClr val="FFC000"/>
                  </a:solidFill>
                </a:ln>
                <a:solidFill>
                  <a:srgbClr val="F79646">
                    <a:lumMod val="75000"/>
                  </a:srgbClr>
                </a:solidFill>
                <a:latin typeface="Cinzel Black" pitchFamily="2" charset="0"/>
              </a:rPr>
              <a:t>avec les </a:t>
            </a:r>
            <a:endParaRPr lang="fr-FR" sz="5300" dirty="0" smtClean="0">
              <a:ln w="28575">
                <a:solidFill>
                  <a:srgbClr val="FFC000"/>
                </a:solidFill>
              </a:ln>
              <a:solidFill>
                <a:srgbClr val="F79646">
                  <a:lumMod val="75000"/>
                </a:srgbClr>
              </a:solidFill>
              <a:latin typeface="Cinzel Black" pitchFamily="2" charset="0"/>
            </a:endParaRPr>
          </a:p>
          <a:p>
            <a:pPr lvl="0" algn="ctr" defTabSz="873717"/>
            <a:r>
              <a:rPr lang="fr-FR" sz="5300" dirty="0" smtClean="0">
                <a:ln w="28575">
                  <a:solidFill>
                    <a:srgbClr val="FFC000"/>
                  </a:solidFill>
                </a:ln>
                <a:solidFill>
                  <a:srgbClr val="F79646">
                    <a:lumMod val="75000"/>
                  </a:srgbClr>
                </a:solidFill>
                <a:latin typeface="Cinzel Black" pitchFamily="2" charset="0"/>
              </a:rPr>
              <a:t>écureuils</a:t>
            </a:r>
            <a:endParaRPr lang="fr-FR" sz="5300" dirty="0">
              <a:ln w="28575">
                <a:solidFill>
                  <a:srgbClr val="FFC000"/>
                </a:solidFill>
              </a:ln>
              <a:solidFill>
                <a:srgbClr val="F79646">
                  <a:lumMod val="75000"/>
                </a:srgbClr>
              </a:solidFill>
              <a:latin typeface="Cinzel Black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236000" y="2304455"/>
            <a:ext cx="11240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 w="0">
                  <a:solidFill>
                    <a:srgbClr val="92D050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Cinzel Black" pitchFamily="2" charset="0"/>
              </a:rPr>
              <a:t>Près  de </a:t>
            </a:r>
          </a:p>
          <a:p>
            <a:r>
              <a:rPr lang="fr-FR" dirty="0" smtClean="0">
                <a:ln w="0">
                  <a:solidFill>
                    <a:srgbClr val="92D050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Cinzel Black" pitchFamily="2" charset="0"/>
              </a:rPr>
              <a:t>Saverne</a:t>
            </a:r>
            <a:endParaRPr lang="fr-FR" dirty="0">
              <a:ln w="0">
                <a:solidFill>
                  <a:srgbClr val="92D050"/>
                </a:solidFill>
              </a:ln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1986" name="AutoShape 2" descr="Écureuil roux — Wikipé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41988" name="AutoShape 4" descr="Écureuil roux — Wikipé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41990" name="Picture 6" descr="Écureuil roux — Wikipédi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6515" y="3600599"/>
            <a:ext cx="1834248" cy="1244232"/>
          </a:xfrm>
          <a:prstGeom prst="rect">
            <a:avLst/>
          </a:prstGeom>
          <a:noFill/>
        </p:spPr>
      </p:pic>
      <p:pic>
        <p:nvPicPr>
          <p:cNvPr id="41992" name="Picture 8" descr="Monter le son - Icônes interface gratuite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76165" y="4464695"/>
            <a:ext cx="792088" cy="7920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8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800"/>
                            </p:stCondLst>
                            <p:childTnLst>
                              <p:par>
                                <p:cTn id="24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400"/>
                            </p:stCondLst>
                            <p:childTnLst>
                              <p:par>
                                <p:cTn id="30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2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200"/>
                            </p:stCondLst>
                            <p:childTnLst>
                              <p:par>
                                <p:cTn id="40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200"/>
                            </p:stCondLst>
                            <p:childTnLst>
                              <p:par>
                                <p:cTn id="45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2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5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73808_10211433081899247_65120653222054858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81175_10211433080779219_40697118730212824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928958_10211433081179229_7574612227546039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9657" y="0"/>
            <a:ext cx="804144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979818_10211433081539238_14194287831959669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473304_3687909234756613_59232298071809331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9711"/>
            <a:ext cx="8640763" cy="486161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95370_3687909154756621_35683940119996432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9711"/>
            <a:ext cx="8640763" cy="486161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754247_3687909194756617_24619521795968713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9711"/>
            <a:ext cx="8640763" cy="486161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790833_3687909214756615_71377501781297434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9711"/>
            <a:ext cx="8640763" cy="486161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77163_18107819962438959_39738753738020227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54457_3850162111864657_86672941115453485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23591" y="0"/>
            <a:ext cx="599358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00363_3850162068531328_38241771183102567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14930" y="0"/>
            <a:ext cx="501090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04160_3850162188531316_29982911419228025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9705" y="0"/>
            <a:ext cx="750135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68145_10231550100628620_87516173962262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9760" y="0"/>
            <a:ext cx="690124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52944_10231550099748598_67949922508725490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3521" y="0"/>
            <a:ext cx="677372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077219_10231550100348613_45753387038577438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9958"/>
            <a:ext cx="8640763" cy="570112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085228_10231550101508642_36329075620365930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632" y="0"/>
            <a:ext cx="831149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36182_3872590186288516_6706879612739817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654" y="0"/>
            <a:ext cx="807145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643462_932719788846031_40701960860001514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9663244_933397142111629_36019801578334811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4833" y="0"/>
            <a:ext cx="609109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8297774_1360349475263522_1089699509049095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53" y="0"/>
            <a:ext cx="863405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113937_1360349461930190_53135300085161903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53" y="0"/>
            <a:ext cx="863405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221207_1360349515263518_33183293612515367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53" y="0"/>
            <a:ext cx="863405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244155_934817915302885_70802948569206734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0452989_638410495239066_13129868186270653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495565_934094452041898_19445749476224674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3107146_10232079594345632_28987900995058375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473304_3687909234756613_59232298071809331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9711"/>
            <a:ext cx="8640763" cy="486161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3912477_10232079593265605_63140701531514402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1082" y="0"/>
            <a:ext cx="609859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3933231_10232079593745617_75488703557184126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2410" y="0"/>
            <a:ext cx="523594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164545_10232079591305556_1383041195271950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8745"/>
            <a:ext cx="8640763" cy="5023547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300703_10232079592505586_68005491867209017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467942_3941242219423312_68807680723438469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20" y="0"/>
            <a:ext cx="844652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635520_3941242266089974_64512815169036700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6003" y="0"/>
            <a:ext cx="696875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9926847_3941242392756628_51930819412383976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4233"/>
            <a:ext cx="8640763" cy="519257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0268977_3941242309423303_32947257814250446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6652"/>
            <a:ext cx="8640763" cy="528773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0317967_3941242359423298_5588674956305024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150" y="0"/>
            <a:ext cx="811646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079422_2469655646715110_77743076567673061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7255" y="0"/>
            <a:ext cx="694625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110933_2469654550048553_1869565805718754338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243152_2469654483381893_89251799972304752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480142915_1360349498596853_8498575166634662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53" y="0"/>
            <a:ext cx="8634056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896003" y="5004000"/>
            <a:ext cx="2134081" cy="544300"/>
          </a:xfrm>
          <a:prstGeom prst="rect">
            <a:avLst/>
          </a:prstGeom>
          <a:noFill/>
        </p:spPr>
        <p:txBody>
          <a:bodyPr wrap="none" lIns="97077" tIns="48538" rIns="97077" bIns="48538" rtlCol="0">
            <a:spAutoFit/>
          </a:bodyPr>
          <a:lstStyle/>
          <a:p>
            <a:pPr defTabSz="873698"/>
            <a:r>
              <a:rPr lang="fr-FR" sz="2900" b="1" dirty="0">
                <a:ln w="12700">
                  <a:solidFill>
                    <a:prstClr val="black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448173" y="4896743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077" tIns="48538" rIns="97077" bIns="48538" rtlCol="0" anchor="ctr"/>
          <a:lstStyle/>
          <a:p>
            <a:pPr algn="ctr" defTabSz="873698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2463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03957" y="2016423"/>
            <a:ext cx="2065151" cy="544300"/>
          </a:xfrm>
          <a:prstGeom prst="rect">
            <a:avLst/>
          </a:prstGeom>
          <a:noFill/>
        </p:spPr>
        <p:txBody>
          <a:bodyPr wrap="none" lIns="97077" tIns="48538" rIns="97077" bIns="48538" rtlCol="0">
            <a:spAutoFit/>
          </a:bodyPr>
          <a:lstStyle/>
          <a:p>
            <a:pPr defTabSz="873698"/>
            <a:r>
              <a:rPr lang="fr-FR" sz="2900" b="1" dirty="0">
                <a:ln w="3175">
                  <a:solidFill>
                    <a:prstClr val="black"/>
                  </a:solidFill>
                </a:ln>
                <a:solidFill>
                  <a:prstClr val="white">
                    <a:lumMod val="95000"/>
                  </a:prstClr>
                </a:solidFill>
                <a:latin typeface="Cinzel Black" pitchFamily="2" charset="0"/>
              </a:rPr>
              <a:t>Internet</a:t>
            </a:r>
            <a:endParaRPr lang="fr-FR" sz="3200" b="1" dirty="0">
              <a:ln w="3175">
                <a:solidFill>
                  <a:prstClr val="black"/>
                </a:solidFill>
              </a:ln>
              <a:solidFill>
                <a:prstClr val="white">
                  <a:lumMod val="95000"/>
                </a:prstClr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4679" y="144217"/>
            <a:ext cx="1138616" cy="344245"/>
          </a:xfrm>
          <a:prstGeom prst="rect">
            <a:avLst/>
          </a:prstGeom>
          <a:noFill/>
        </p:spPr>
        <p:txBody>
          <a:bodyPr wrap="none" lIns="97077" tIns="48538" rIns="97077" bIns="48538" rtlCol="0">
            <a:spAutoFit/>
          </a:bodyPr>
          <a:lstStyle/>
          <a:p>
            <a:pPr defTabSz="873698"/>
            <a:r>
              <a:rPr lang="fr-FR" b="1" dirty="0" smtClean="0">
                <a:solidFill>
                  <a:srgbClr val="FF0000"/>
                </a:solidFill>
              </a:rPr>
              <a:t>05.05.2025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32793" y="4788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200000">
            <a:off x="22152" y="3840735"/>
            <a:ext cx="2276785" cy="1346013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12269" y="432247"/>
            <a:ext cx="909412" cy="807608"/>
          </a:xfrm>
          <a:prstGeom prst="rect">
            <a:avLst/>
          </a:prstGeom>
        </p:spPr>
      </p:pic>
      <p:pic>
        <p:nvPicPr>
          <p:cNvPr id="10" name="Image 9" descr="0a000002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04557" y="2376463"/>
            <a:ext cx="1980000" cy="1980000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4752429" y="792287"/>
            <a:ext cx="3888334" cy="1230321"/>
          </a:xfrm>
          <a:prstGeom prst="rect">
            <a:avLst/>
          </a:prstGeom>
          <a:noFill/>
          <a:ln w="3175">
            <a:noFill/>
          </a:ln>
        </p:spPr>
        <p:txBody>
          <a:bodyPr wrap="square" lIns="121143" tIns="60571" rIns="121143" bIns="60571" rtlCol="0">
            <a:spAutoFit/>
          </a:bodyPr>
          <a:lstStyle/>
          <a:p>
            <a:pPr algn="ctr" defTabSz="822805"/>
            <a:r>
              <a:rPr lang="fr-FR" sz="3600" b="1" dirty="0" smtClean="0">
                <a:ln w="12700">
                  <a:solidFill>
                    <a:prstClr val="black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Le  chant</a:t>
            </a:r>
          </a:p>
          <a:p>
            <a:pPr algn="ctr" defTabSz="822805"/>
            <a:r>
              <a:rPr lang="fr-FR" sz="3600" b="1" dirty="0" smtClean="0">
                <a:ln w="12700">
                  <a:solidFill>
                    <a:prstClr val="black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De  l’écureuil</a:t>
            </a:r>
            <a:endParaRPr lang="fr-FR" sz="4000" b="1" dirty="0">
              <a:ln w="12700">
                <a:solidFill>
                  <a:prstClr val="black"/>
                </a:solidFill>
              </a:ln>
              <a:solidFill>
                <a:prstClr val="white"/>
              </a:solidFill>
              <a:latin typeface="Cinzel Black" pitchFamily="2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32</Words>
  <Application>Microsoft Office PowerPoint</Application>
  <PresentationFormat>Personnalisé</PresentationFormat>
  <Paragraphs>14</Paragraphs>
  <Slides>41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41</vt:i4>
      </vt:variant>
    </vt:vector>
  </HeadingPairs>
  <TitlesOfParts>
    <vt:vector size="44" baseType="lpstr">
      <vt:lpstr>Thème Office</vt:lpstr>
      <vt:lpstr>2_Thème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15</cp:revision>
  <dcterms:created xsi:type="dcterms:W3CDTF">2025-05-04T21:24:42Z</dcterms:created>
  <dcterms:modified xsi:type="dcterms:W3CDTF">2025-05-05T20:36:51Z</dcterms:modified>
</cp:coreProperties>
</file>