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8" r:id="rId5"/>
    <p:sldId id="259" r:id="rId6"/>
    <p:sldId id="260" r:id="rId7"/>
    <p:sldId id="261" r:id="rId8"/>
    <p:sldId id="262" r:id="rId9"/>
    <p:sldId id="264" r:id="rId10"/>
    <p:sldId id="266" r:id="rId11"/>
    <p:sldId id="286" r:id="rId12"/>
    <p:sldId id="267" r:id="rId13"/>
    <p:sldId id="268" r:id="rId14"/>
    <p:sldId id="263" r:id="rId15"/>
    <p:sldId id="265" r:id="rId16"/>
    <p:sldId id="270" r:id="rId17"/>
    <p:sldId id="269" r:id="rId18"/>
    <p:sldId id="292" r:id="rId19"/>
    <p:sldId id="312" r:id="rId20"/>
    <p:sldId id="294" r:id="rId21"/>
    <p:sldId id="302" r:id="rId22"/>
    <p:sldId id="303" r:id="rId23"/>
    <p:sldId id="304" r:id="rId24"/>
    <p:sldId id="307" r:id="rId25"/>
    <p:sldId id="284" r:id="rId26"/>
    <p:sldId id="285" r:id="rId27"/>
    <p:sldId id="287" r:id="rId28"/>
    <p:sldId id="288" r:id="rId29"/>
    <p:sldId id="289" r:id="rId30"/>
    <p:sldId id="296" r:id="rId31"/>
    <p:sldId id="277" r:id="rId32"/>
    <p:sldId id="278" r:id="rId33"/>
    <p:sldId id="276" r:id="rId34"/>
    <p:sldId id="291" r:id="rId35"/>
    <p:sldId id="297" r:id="rId36"/>
    <p:sldId id="290" r:id="rId37"/>
    <p:sldId id="281" r:id="rId38"/>
    <p:sldId id="295" r:id="rId39"/>
    <p:sldId id="293" r:id="rId40"/>
    <p:sldId id="282" r:id="rId41"/>
    <p:sldId id="272" r:id="rId42"/>
    <p:sldId id="280" r:id="rId43"/>
    <p:sldId id="271" r:id="rId44"/>
    <p:sldId id="279" r:id="rId45"/>
    <p:sldId id="283" r:id="rId46"/>
    <p:sldId id="274" r:id="rId47"/>
    <p:sldId id="275" r:id="rId48"/>
    <p:sldId id="273" r:id="rId49"/>
    <p:sldId id="299" r:id="rId50"/>
    <p:sldId id="298" r:id="rId51"/>
    <p:sldId id="300" r:id="rId52"/>
    <p:sldId id="301" r:id="rId53"/>
    <p:sldId id="305" r:id="rId54"/>
    <p:sldId id="306" r:id="rId55"/>
    <p:sldId id="308" r:id="rId56"/>
    <p:sldId id="314" r:id="rId57"/>
    <p:sldId id="313" r:id="rId58"/>
    <p:sldId id="309" r:id="rId59"/>
    <p:sldId id="310" r:id="rId60"/>
    <p:sldId id="311" r:id="rId61"/>
    <p:sldId id="256" r:id="rId62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unGtZZiiGSOQTbnOkIa3w==" hashData="+W97/g4zStNI5+29TTHj88x7b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7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2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1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63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9" y="134483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1" y="134483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8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0" indent="0">
              <a:buNone/>
              <a:defRPr sz="2100" b="1"/>
            </a:lvl2pPr>
            <a:lvl3pPr marL="952933" indent="0">
              <a:buNone/>
              <a:defRPr sz="1800" b="1"/>
            </a:lvl3pPr>
            <a:lvl4pPr marL="1429362" indent="0">
              <a:buNone/>
              <a:defRPr sz="1700" b="1"/>
            </a:lvl4pPr>
            <a:lvl5pPr marL="1905832" indent="0">
              <a:buNone/>
              <a:defRPr sz="1700" b="1"/>
            </a:lvl5pPr>
            <a:lvl6pPr marL="2382268" indent="0">
              <a:buNone/>
              <a:defRPr sz="1700" b="1"/>
            </a:lvl6pPr>
            <a:lvl7pPr marL="2858731" indent="0">
              <a:buNone/>
              <a:defRPr sz="1700" b="1"/>
            </a:lvl7pPr>
            <a:lvl8pPr marL="3335184" indent="0">
              <a:buNone/>
              <a:defRPr sz="1700" b="1"/>
            </a:lvl8pPr>
            <a:lvl9pPr marL="381163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4" y="128958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0" indent="0">
              <a:buNone/>
              <a:defRPr sz="2100" b="1"/>
            </a:lvl2pPr>
            <a:lvl3pPr marL="952933" indent="0">
              <a:buNone/>
              <a:defRPr sz="1800" b="1"/>
            </a:lvl3pPr>
            <a:lvl4pPr marL="1429362" indent="0">
              <a:buNone/>
              <a:defRPr sz="1700" b="1"/>
            </a:lvl4pPr>
            <a:lvl5pPr marL="1905832" indent="0">
              <a:buNone/>
              <a:defRPr sz="1700" b="1"/>
            </a:lvl5pPr>
            <a:lvl6pPr marL="2382268" indent="0">
              <a:buNone/>
              <a:defRPr sz="1700" b="1"/>
            </a:lvl6pPr>
            <a:lvl7pPr marL="2858731" indent="0">
              <a:buNone/>
              <a:defRPr sz="1700" b="1"/>
            </a:lvl7pPr>
            <a:lvl8pPr marL="3335184" indent="0">
              <a:buNone/>
              <a:defRPr sz="1700" b="1"/>
            </a:lvl8pPr>
            <a:lvl9pPr marL="381163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4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8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9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8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70" indent="0">
              <a:buNone/>
              <a:defRPr sz="1300"/>
            </a:lvl2pPr>
            <a:lvl3pPr marL="952933" indent="0">
              <a:buNone/>
              <a:defRPr sz="1100"/>
            </a:lvl3pPr>
            <a:lvl4pPr marL="1429362" indent="0">
              <a:buNone/>
              <a:defRPr sz="1000"/>
            </a:lvl4pPr>
            <a:lvl5pPr marL="1905832" indent="0">
              <a:buNone/>
              <a:defRPr sz="1000"/>
            </a:lvl5pPr>
            <a:lvl6pPr marL="2382268" indent="0">
              <a:buNone/>
              <a:defRPr sz="1000"/>
            </a:lvl6pPr>
            <a:lvl7pPr marL="2858731" indent="0">
              <a:buNone/>
              <a:defRPr sz="1000"/>
            </a:lvl7pPr>
            <a:lvl8pPr marL="3335184" indent="0">
              <a:buNone/>
              <a:defRPr sz="1000"/>
            </a:lvl8pPr>
            <a:lvl9pPr marL="381163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70" indent="0">
              <a:buNone/>
              <a:defRPr sz="2900"/>
            </a:lvl2pPr>
            <a:lvl3pPr marL="952933" indent="0">
              <a:buNone/>
              <a:defRPr sz="2500"/>
            </a:lvl3pPr>
            <a:lvl4pPr marL="1429362" indent="0">
              <a:buNone/>
              <a:defRPr sz="2100"/>
            </a:lvl4pPr>
            <a:lvl5pPr marL="1905832" indent="0">
              <a:buNone/>
              <a:defRPr sz="2100"/>
            </a:lvl5pPr>
            <a:lvl6pPr marL="2382268" indent="0">
              <a:buNone/>
              <a:defRPr sz="2100"/>
            </a:lvl6pPr>
            <a:lvl7pPr marL="2858731" indent="0">
              <a:buNone/>
              <a:defRPr sz="2100"/>
            </a:lvl7pPr>
            <a:lvl8pPr marL="3335184" indent="0">
              <a:buNone/>
              <a:defRPr sz="2100"/>
            </a:lvl8pPr>
            <a:lvl9pPr marL="381163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70" indent="0">
              <a:buNone/>
              <a:defRPr sz="1300"/>
            </a:lvl2pPr>
            <a:lvl3pPr marL="952933" indent="0">
              <a:buNone/>
              <a:defRPr sz="1100"/>
            </a:lvl3pPr>
            <a:lvl4pPr marL="1429362" indent="0">
              <a:buNone/>
              <a:defRPr sz="1000"/>
            </a:lvl4pPr>
            <a:lvl5pPr marL="1905832" indent="0">
              <a:buNone/>
              <a:defRPr sz="1000"/>
            </a:lvl5pPr>
            <a:lvl6pPr marL="2382268" indent="0">
              <a:buNone/>
              <a:defRPr sz="1000"/>
            </a:lvl6pPr>
            <a:lvl7pPr marL="2858731" indent="0">
              <a:buNone/>
              <a:defRPr sz="1000"/>
            </a:lvl7pPr>
            <a:lvl8pPr marL="3335184" indent="0">
              <a:buNone/>
              <a:defRPr sz="1000"/>
            </a:lvl8pPr>
            <a:lvl9pPr marL="381163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1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2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5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4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59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8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4" indent="0">
              <a:buNone/>
              <a:defRPr sz="2100" b="1"/>
            </a:lvl2pPr>
            <a:lvl3pPr marL="950432" indent="0">
              <a:buNone/>
              <a:defRPr sz="1800" b="1"/>
            </a:lvl3pPr>
            <a:lvl4pPr marL="1425606" indent="0">
              <a:buNone/>
              <a:defRPr sz="1700" b="1"/>
            </a:lvl4pPr>
            <a:lvl5pPr marL="1900826" indent="0">
              <a:buNone/>
              <a:defRPr sz="1700" b="1"/>
            </a:lvl5pPr>
            <a:lvl6pPr marL="2375996" indent="0">
              <a:buNone/>
              <a:defRPr sz="1700" b="1"/>
            </a:lvl6pPr>
            <a:lvl7pPr marL="2851222" indent="0">
              <a:buNone/>
              <a:defRPr sz="1700" b="1"/>
            </a:lvl7pPr>
            <a:lvl8pPr marL="3326424" indent="0">
              <a:buNone/>
              <a:defRPr sz="1700" b="1"/>
            </a:lvl8pPr>
            <a:lvl9pPr marL="38016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14" indent="0">
              <a:buNone/>
              <a:defRPr sz="2100" b="1"/>
            </a:lvl2pPr>
            <a:lvl3pPr marL="950432" indent="0">
              <a:buNone/>
              <a:defRPr sz="1800" b="1"/>
            </a:lvl3pPr>
            <a:lvl4pPr marL="1425606" indent="0">
              <a:buNone/>
              <a:defRPr sz="1700" b="1"/>
            </a:lvl4pPr>
            <a:lvl5pPr marL="1900826" indent="0">
              <a:buNone/>
              <a:defRPr sz="1700" b="1"/>
            </a:lvl5pPr>
            <a:lvl6pPr marL="2375996" indent="0">
              <a:buNone/>
              <a:defRPr sz="1700" b="1"/>
            </a:lvl6pPr>
            <a:lvl7pPr marL="2851222" indent="0">
              <a:buNone/>
              <a:defRPr sz="1700" b="1"/>
            </a:lvl7pPr>
            <a:lvl8pPr marL="3326424" indent="0">
              <a:buNone/>
              <a:defRPr sz="1700" b="1"/>
            </a:lvl8pPr>
            <a:lvl9pPr marL="38016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07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14" indent="0">
              <a:buNone/>
              <a:defRPr sz="1300"/>
            </a:lvl2pPr>
            <a:lvl3pPr marL="950432" indent="0">
              <a:buNone/>
              <a:defRPr sz="1100"/>
            </a:lvl3pPr>
            <a:lvl4pPr marL="1425606" indent="0">
              <a:buNone/>
              <a:defRPr sz="1000"/>
            </a:lvl4pPr>
            <a:lvl5pPr marL="1900826" indent="0">
              <a:buNone/>
              <a:defRPr sz="1000"/>
            </a:lvl5pPr>
            <a:lvl6pPr marL="2375996" indent="0">
              <a:buNone/>
              <a:defRPr sz="1000"/>
            </a:lvl6pPr>
            <a:lvl7pPr marL="2851222" indent="0">
              <a:buNone/>
              <a:defRPr sz="1000"/>
            </a:lvl7pPr>
            <a:lvl8pPr marL="3326424" indent="0">
              <a:buNone/>
              <a:defRPr sz="1000"/>
            </a:lvl8pPr>
            <a:lvl9pPr marL="38016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14" indent="0">
              <a:buNone/>
              <a:defRPr sz="2900"/>
            </a:lvl2pPr>
            <a:lvl3pPr marL="950432" indent="0">
              <a:buNone/>
              <a:defRPr sz="2500"/>
            </a:lvl3pPr>
            <a:lvl4pPr marL="1425606" indent="0">
              <a:buNone/>
              <a:defRPr sz="2100"/>
            </a:lvl4pPr>
            <a:lvl5pPr marL="1900826" indent="0">
              <a:buNone/>
              <a:defRPr sz="2100"/>
            </a:lvl5pPr>
            <a:lvl6pPr marL="2375996" indent="0">
              <a:buNone/>
              <a:defRPr sz="2100"/>
            </a:lvl6pPr>
            <a:lvl7pPr marL="2851222" indent="0">
              <a:buNone/>
              <a:defRPr sz="2100"/>
            </a:lvl7pPr>
            <a:lvl8pPr marL="3326424" indent="0">
              <a:buNone/>
              <a:defRPr sz="2100"/>
            </a:lvl8pPr>
            <a:lvl9pPr marL="380161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14" indent="0">
              <a:buNone/>
              <a:defRPr sz="1300"/>
            </a:lvl2pPr>
            <a:lvl3pPr marL="950432" indent="0">
              <a:buNone/>
              <a:defRPr sz="1100"/>
            </a:lvl3pPr>
            <a:lvl4pPr marL="1425606" indent="0">
              <a:buNone/>
              <a:defRPr sz="1000"/>
            </a:lvl4pPr>
            <a:lvl5pPr marL="1900826" indent="0">
              <a:buNone/>
              <a:defRPr sz="1000"/>
            </a:lvl5pPr>
            <a:lvl6pPr marL="2375996" indent="0">
              <a:buNone/>
              <a:defRPr sz="1000"/>
            </a:lvl6pPr>
            <a:lvl7pPr marL="2851222" indent="0">
              <a:buNone/>
              <a:defRPr sz="1000"/>
            </a:lvl7pPr>
            <a:lvl8pPr marL="3326424" indent="0">
              <a:buNone/>
              <a:defRPr sz="1000"/>
            </a:lvl8pPr>
            <a:lvl9pPr marL="38016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1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9D5DD-F323-48BA-95DC-0C826E2C8AD8}" type="datetimeFigureOut">
              <a:rPr lang="fr-FR" smtClean="0"/>
              <a:t>03/05/2025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6F60E-F9FD-4BC3-A04F-B4FBF46D7E2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7" y="232335"/>
            <a:ext cx="7776687" cy="960174"/>
          </a:xfrm>
          <a:prstGeom prst="rect">
            <a:avLst/>
          </a:prstGeom>
        </p:spPr>
        <p:txBody>
          <a:bodyPr vert="horz" lIns="94874" tIns="47435" rIns="94874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7" y="1344839"/>
            <a:ext cx="7776687" cy="3802019"/>
          </a:xfrm>
          <a:prstGeom prst="rect">
            <a:avLst/>
          </a:prstGeom>
        </p:spPr>
        <p:txBody>
          <a:bodyPr vert="horz" lIns="94874" tIns="47435" rIns="94874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l" defTabSz="9529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ctr" defTabSz="9529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4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r" defTabSz="9529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93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56" indent="-357356" algn="l" defTabSz="95293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30" indent="-297786" algn="l" defTabSz="95293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37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590" indent="-238245" algn="l" defTabSz="95293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46" indent="-238245" algn="l" defTabSz="95293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490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951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19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880" indent="-238245" algn="l" defTabSz="9529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70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33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62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32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268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31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184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633" algn="l" defTabSz="9529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6" tIns="47221" rIns="94446" bIns="472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8"/>
            <a:ext cx="7776687" cy="3802019"/>
          </a:xfrm>
          <a:prstGeom prst="rect">
            <a:avLst/>
          </a:prstGeom>
        </p:spPr>
        <p:txBody>
          <a:bodyPr vert="horz" lIns="94446" tIns="47221" rIns="94446" bIns="472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6" tIns="47221" rIns="94446" bIns="47221" rtlCol="0" anchor="ctr"/>
          <a:lstStyle>
            <a:lvl1pPr algn="l" defTabSz="95043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6" tIns="47221" rIns="94446" bIns="47221" rtlCol="0" anchor="ctr"/>
          <a:lstStyle>
            <a:lvl1pPr algn="ctr" defTabSz="95043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6" tIns="47221" rIns="94446" bIns="47221" rtlCol="0" anchor="ctr"/>
          <a:lstStyle>
            <a:lvl1pPr algn="r" defTabSz="95043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043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1" indent="-356411" algn="l" defTabSz="95043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197" indent="-297001" algn="l" defTabSz="95043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08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08" indent="-237620" algn="l" defTabSz="95043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1" indent="-237620" algn="l" defTabSz="95043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595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17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07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247" indent="-237620" algn="l" defTabSz="9504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14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32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06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26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5996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22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24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13" algn="l" defTabSz="9504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3240000">
            <a:off x="4320000" y="828000"/>
            <a:ext cx="4326147" cy="2661267"/>
          </a:xfrm>
          <a:prstGeom prst="rect">
            <a:avLst/>
          </a:prstGeom>
          <a:noFill/>
        </p:spPr>
        <p:txBody>
          <a:bodyPr wrap="none" lIns="79186" tIns="39587" rIns="79186" bIns="39587" rtlCol="0">
            <a:prstTxWarp prst="textArchUpPour">
              <a:avLst/>
            </a:prstTxWarp>
            <a:spAutoFit/>
          </a:bodyPr>
          <a:lstStyle/>
          <a:p>
            <a:pPr defTabSz="95041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9" y="3888631"/>
            <a:ext cx="8640763" cy="1876084"/>
          </a:xfrm>
          <a:prstGeom prst="rect">
            <a:avLst/>
          </a:prstGeom>
          <a:noFill/>
        </p:spPr>
        <p:txBody>
          <a:bodyPr wrap="none" lIns="79186" tIns="39587" rIns="79186" bIns="39587" rtlCol="0">
            <a:prstTxWarp prst="textPlain">
              <a:avLst/>
            </a:prstTxWarp>
            <a:spAutoFit/>
          </a:bodyPr>
          <a:lstStyle/>
          <a:p>
            <a:pPr defTabSz="950414"/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300" dirty="0">
                <a:ln w="381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Au  fil  des  routes </a:t>
            </a:r>
          </a:p>
          <a:p>
            <a:pPr defTabSz="950414"/>
            <a:r>
              <a:rPr lang="fr-FR" sz="5300" dirty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à  travers  </a:t>
            </a:r>
            <a:r>
              <a:rPr lang="fr-FR" sz="530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l’Alsace</a:t>
            </a:r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4290" y="213151"/>
            <a:ext cx="3078623" cy="1984139"/>
          </a:xfrm>
          <a:prstGeom prst="rect">
            <a:avLst/>
          </a:prstGeom>
        </p:spPr>
        <p:txBody>
          <a:bodyPr wrap="square" lIns="105704" tIns="52835" rIns="105704" bIns="52835">
            <a:spAutoFit/>
          </a:bodyPr>
          <a:lstStyle/>
          <a:p>
            <a:pPr algn="ctr" defTabSz="950414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50414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5" name="ZoneTexte 4"/>
          <p:cNvSpPr txBox="1"/>
          <p:nvPr/>
        </p:nvSpPr>
        <p:spPr>
          <a:xfrm rot="-420000">
            <a:off x="4401478" y="2975705"/>
            <a:ext cx="2665431" cy="1064832"/>
          </a:xfrm>
          <a:prstGeom prst="rect">
            <a:avLst/>
          </a:prstGeom>
          <a:noFill/>
        </p:spPr>
        <p:txBody>
          <a:bodyPr wrap="square" lIns="79186" tIns="39587" rIns="79186" bIns="39587" rtlCol="0">
            <a:spAutoFit/>
          </a:bodyPr>
          <a:lstStyle/>
          <a:p>
            <a:pPr algn="ctr" defTabSz="95041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041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7" name="Rectangle 6"/>
          <p:cNvSpPr/>
          <p:nvPr/>
        </p:nvSpPr>
        <p:spPr>
          <a:xfrm>
            <a:off x="3528293" y="2160000"/>
            <a:ext cx="623885" cy="907937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822944"/>
            <a:r>
              <a:rPr lang="fr-FR" sz="5300" dirty="0">
                <a:ln w="38100">
                  <a:solidFill>
                    <a:prstClr val="white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</a:t>
            </a:r>
            <a:endParaRPr lang="fr-FR" dirty="0">
              <a:ln w="38100">
                <a:solidFill>
                  <a:prstClr val="white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8" name="Image 7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68053" y="2592487"/>
            <a:ext cx="1061051" cy="1260000"/>
          </a:xfrm>
          <a:prstGeom prst="rect">
            <a:avLst/>
          </a:prstGeom>
        </p:spPr>
      </p:pic>
      <p:pic>
        <p:nvPicPr>
          <p:cNvPr id="11" name="Hicham Chahidi - Eon.wav">
            <a:hlinkClick r:id="" action="ppaction://media"/>
          </p:cNvPr>
          <p:cNvPicPr>
            <a:picLocks noRot="1" noChangeAspect="1"/>
          </p:cNvPicPr>
          <p:nvPr>
            <a:wavAudioFile r:embed="rId1" name="Hicham Chahidi - Eon.wav"/>
          </p:nvPr>
        </p:nvPicPr>
        <p:blipFill>
          <a:blip r:embed="rId6" cstate="print"/>
          <a:stretch>
            <a:fillRect/>
          </a:stretch>
        </p:blipFill>
        <p:spPr>
          <a:xfrm>
            <a:off x="4320381" y="7202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1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6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5907361_6015824201790467_3239122965511469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44117" y="720279"/>
            <a:ext cx="50610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Strasbourg arrière fond Forêt Noire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163168_1895988620819096_3057773385781340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57403_10224743936177652_8868311774701256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24237" y="144215"/>
            <a:ext cx="3106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Haut Koenigsbourg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8632_725858193068393_656713244257906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64391_429885802769910_8146013269071814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35539"/>
            <a:ext cx="7802880" cy="34899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0341" y="1224335"/>
            <a:ext cx="145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Bastberg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93553_429886176103206_1544721162066847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35539"/>
            <a:ext cx="7802880" cy="34899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0341" y="1224335"/>
            <a:ext cx="145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Bastberg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01158_429886946103129_4972320924886345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35539"/>
            <a:ext cx="7802880" cy="34899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0341" y="1224335"/>
            <a:ext cx="145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Bastberg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02961_429887222769768_4390263324151182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7493" y="0"/>
            <a:ext cx="4305776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4000" y="648271"/>
            <a:ext cx="3002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Bastberg Le Goliath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12263_429887162769774_5747706966157347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35539"/>
            <a:ext cx="7802880" cy="34899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0341" y="1224335"/>
            <a:ext cx="145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 smtClean="0">
                <a:solidFill>
                  <a:schemeClr val="bg1"/>
                </a:solidFill>
                <a:latin typeface="Great Vibes" pitchFamily="2" charset="0"/>
              </a:rPr>
              <a:t>Bastberg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12290_429885672769923_3697593332616110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35539"/>
            <a:ext cx="7802880" cy="34899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60341" y="1224335"/>
            <a:ext cx="145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 smtClean="0">
                <a:latin typeface="Great Vibes" pitchFamily="2" charset="0"/>
              </a:rPr>
              <a:t>Bastberg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67808_10224257493040334_7971140967734664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00162_10224257492120311_3812590939697039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02177_2657507517765619_623451425730061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89961_429887299436427_8672289746028982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30149" y="0"/>
            <a:ext cx="25804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45918_1895988917485733_1636036080100521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29295_1895988847485740_99312872321155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83923_1895988824152409_3846679700961339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03332_1895988884152403_8934251649234210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19953_1895988904152401_3098196682826458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25900_1895988810819077_1083782450513473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45278_1895988787485746_7087219089694523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6571_7451393048279768_4156451793087354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64039"/>
            <a:ext cx="7802880" cy="46329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68876_429886252769865_8480698140646002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35539"/>
            <a:ext cx="7802880" cy="34899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25195_7707547279278971_6329895647764653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77379_961532088866856_4519078798146491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04157" y="4284000"/>
            <a:ext cx="304121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Lycée des Pontonniers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2619_961532028866862_4092724167930330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08213" y="3312567"/>
            <a:ext cx="4649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Great Vibes" pitchFamily="2" charset="0"/>
              </a:rPr>
              <a:t>Strasbourg Lycée des Pontonniers</a:t>
            </a:r>
            <a:endParaRPr lang="fr-FR" sz="3200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33633_2657506737765697_3407629064845215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3464_2657507177765653_5742693233246180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3639_2657506084432429_2141411974321337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9001_2657508154432222_6678728460309660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59924_10224257492640324_4965903851879853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47074_2657506941099010_7510595277737251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42606_10224257492880330_3607381199957763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7450_2657508021098902_4320232438930809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14901_2657508344432203_5505090444252342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55694_2657507771098927_4939962929669812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53042_2657507621098942_5222778332578741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7438_2657506447765726_3278121138951657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0856_2657507317765639_3479330886263882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98695_2657506597765711_999128353069787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6047_2657506351099069_4828172535685592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69536_2657507064432331_5429392600965197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3015_2657507444432293_60764356043583750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8993_2657506827765688_728369243058563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1492_2657507677765603_4292908323639892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53921_2657508481098856_1469057893141512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47187_7451392754946464_1682768316071790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77349"/>
            <a:ext cx="7802880" cy="50063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54231_1895988520819106_1955156264576237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40000" y="144215"/>
            <a:ext cx="3106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Haut Koenigsbourg</a:t>
            </a:r>
            <a:endParaRPr lang="fr-FR" sz="3200" dirty="0">
              <a:latin typeface="Great Vibes" pitchFamily="2" charset="0"/>
            </a:endParaRPr>
          </a:p>
        </p:txBody>
      </p:sp>
      <p:cxnSp>
        <p:nvCxnSpPr>
          <p:cNvPr id="5" name="Connecteur droit avec flèche 4"/>
          <p:cNvCxnSpPr>
            <a:stCxn id="3" idx="3"/>
          </p:cNvCxnSpPr>
          <p:nvPr/>
        </p:nvCxnSpPr>
        <p:spPr>
          <a:xfrm flipV="1">
            <a:off x="4546941" y="432247"/>
            <a:ext cx="421512" cy="435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85389_1895988947485730_2860571386847726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92318" y="0"/>
            <a:ext cx="625612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47132_7451392411613165_1017824853526555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25939"/>
            <a:ext cx="7802880" cy="4709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23221_1895988654152426_8405039982653686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3618_1895988757485749_1780793848472633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ép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0141" y="936303"/>
            <a:ext cx="22846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Château Épinal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êle a Haguen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6245" y="360239"/>
            <a:ext cx="27703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Great Vibes" pitchFamily="2" charset="0"/>
              </a:rPr>
              <a:t>Grêle à Haguenau</a:t>
            </a:r>
            <a:endParaRPr lang="fr-FR" sz="3200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5435_947695280060397_4811059652233560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36904_947695330060392_1277904798714785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47554_947695290060396_4398357439660569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6264597" y="504255"/>
            <a:ext cx="2376166" cy="1813747"/>
          </a:xfrm>
          <a:prstGeom prst="rect">
            <a:avLst/>
          </a:prstGeom>
          <a:noFill/>
        </p:spPr>
        <p:txBody>
          <a:bodyPr wrap="square" lIns="104594" tIns="52283" rIns="104594" bIns="52283" rtlCol="0">
            <a:spAutoFit/>
          </a:bodyPr>
          <a:lstStyle/>
          <a:p>
            <a:pPr algn="ctr" defTabSz="947557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Hicham           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Chahidi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Eon 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" y="2376466"/>
            <a:ext cx="1928047" cy="674974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5" y="5086064"/>
            <a:ext cx="1803142" cy="674974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3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8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44317" y="432249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8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4" tIns="52283" rIns="104594" bIns="52283" rtlCol="0" anchor="ctr"/>
          <a:lstStyle/>
          <a:p>
            <a:pPr algn="ctr" defTabSz="94755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2461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7" y="5040759"/>
            <a:ext cx="980672" cy="305642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1300" b="1" dirty="0" smtClean="0">
                <a:solidFill>
                  <a:srgbClr val="FF0000"/>
                </a:solidFill>
              </a:rPr>
              <a:t>03.05.2025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4" name="Image 23" descr="pngtree-cartoon-character-of-musician-playing-violin-png-image_1196039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64597" y="3456583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79</Words>
  <Application>Microsoft Office PowerPoint</Application>
  <PresentationFormat>Personnalisé</PresentationFormat>
  <Paragraphs>27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59</vt:i4>
      </vt:variant>
    </vt:vector>
  </HeadingPairs>
  <TitlesOfParts>
    <vt:vector size="62" baseType="lpstr">
      <vt:lpstr>Thème Office</vt:lpstr>
      <vt:lpstr>54_Thème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2025-05-03T17:42:21Z</dcterms:created>
  <dcterms:modified xsi:type="dcterms:W3CDTF">2025-05-03T20:28:26Z</dcterms:modified>
</cp:coreProperties>
</file>