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9" r:id="rId55"/>
    <p:sldId id="308" r:id="rId56"/>
    <p:sldId id="257" r:id="rId5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DF7rKsnCxxlZ4jtfeSfA==" hashData="wSDnePn/W6qVkpGac7HZTZf7k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9" indent="0">
              <a:buNone/>
              <a:defRPr sz="2100" b="1"/>
            </a:lvl2pPr>
            <a:lvl3pPr marL="950441" indent="0">
              <a:buNone/>
              <a:defRPr sz="1800" b="1"/>
            </a:lvl3pPr>
            <a:lvl4pPr marL="1425621" indent="0">
              <a:buNone/>
              <a:defRPr sz="1700" b="1"/>
            </a:lvl4pPr>
            <a:lvl5pPr marL="1900845" indent="0">
              <a:buNone/>
              <a:defRPr sz="1700" b="1"/>
            </a:lvl5pPr>
            <a:lvl6pPr marL="2376019" indent="0">
              <a:buNone/>
              <a:defRPr sz="1700" b="1"/>
            </a:lvl6pPr>
            <a:lvl7pPr marL="2851250" indent="0">
              <a:buNone/>
              <a:defRPr sz="1700" b="1"/>
            </a:lvl7pPr>
            <a:lvl8pPr marL="3326458" indent="0">
              <a:buNone/>
              <a:defRPr sz="1700" b="1"/>
            </a:lvl8pPr>
            <a:lvl9pPr marL="38016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9" indent="0">
              <a:buNone/>
              <a:defRPr sz="2100" b="1"/>
            </a:lvl2pPr>
            <a:lvl3pPr marL="950441" indent="0">
              <a:buNone/>
              <a:defRPr sz="1800" b="1"/>
            </a:lvl3pPr>
            <a:lvl4pPr marL="1425621" indent="0">
              <a:buNone/>
              <a:defRPr sz="1700" b="1"/>
            </a:lvl4pPr>
            <a:lvl5pPr marL="1900845" indent="0">
              <a:buNone/>
              <a:defRPr sz="1700" b="1"/>
            </a:lvl5pPr>
            <a:lvl6pPr marL="2376019" indent="0">
              <a:buNone/>
              <a:defRPr sz="1700" b="1"/>
            </a:lvl6pPr>
            <a:lvl7pPr marL="2851250" indent="0">
              <a:buNone/>
              <a:defRPr sz="1700" b="1"/>
            </a:lvl7pPr>
            <a:lvl8pPr marL="3326458" indent="0">
              <a:buNone/>
              <a:defRPr sz="1700" b="1"/>
            </a:lvl8pPr>
            <a:lvl9pPr marL="38016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0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19" indent="0">
              <a:buNone/>
              <a:defRPr sz="1300"/>
            </a:lvl2pPr>
            <a:lvl3pPr marL="950441" indent="0">
              <a:buNone/>
              <a:defRPr sz="1100"/>
            </a:lvl3pPr>
            <a:lvl4pPr marL="1425621" indent="0">
              <a:buNone/>
              <a:defRPr sz="1000"/>
            </a:lvl4pPr>
            <a:lvl5pPr marL="1900845" indent="0">
              <a:buNone/>
              <a:defRPr sz="1000"/>
            </a:lvl5pPr>
            <a:lvl6pPr marL="2376019" indent="0">
              <a:buNone/>
              <a:defRPr sz="1000"/>
            </a:lvl6pPr>
            <a:lvl7pPr marL="2851250" indent="0">
              <a:buNone/>
              <a:defRPr sz="1000"/>
            </a:lvl7pPr>
            <a:lvl8pPr marL="3326458" indent="0">
              <a:buNone/>
              <a:defRPr sz="1000"/>
            </a:lvl8pPr>
            <a:lvl9pPr marL="38016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19" indent="0">
              <a:buNone/>
              <a:defRPr sz="2900"/>
            </a:lvl2pPr>
            <a:lvl3pPr marL="950441" indent="0">
              <a:buNone/>
              <a:defRPr sz="2500"/>
            </a:lvl3pPr>
            <a:lvl4pPr marL="1425621" indent="0">
              <a:buNone/>
              <a:defRPr sz="2100"/>
            </a:lvl4pPr>
            <a:lvl5pPr marL="1900845" indent="0">
              <a:buNone/>
              <a:defRPr sz="2100"/>
            </a:lvl5pPr>
            <a:lvl6pPr marL="2376019" indent="0">
              <a:buNone/>
              <a:defRPr sz="2100"/>
            </a:lvl6pPr>
            <a:lvl7pPr marL="2851250" indent="0">
              <a:buNone/>
              <a:defRPr sz="2100"/>
            </a:lvl7pPr>
            <a:lvl8pPr marL="3326458" indent="0">
              <a:buNone/>
              <a:defRPr sz="2100"/>
            </a:lvl8pPr>
            <a:lvl9pPr marL="380165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19" indent="0">
              <a:buNone/>
              <a:defRPr sz="1300"/>
            </a:lvl2pPr>
            <a:lvl3pPr marL="950441" indent="0">
              <a:buNone/>
              <a:defRPr sz="1100"/>
            </a:lvl3pPr>
            <a:lvl4pPr marL="1425621" indent="0">
              <a:buNone/>
              <a:defRPr sz="1000"/>
            </a:lvl4pPr>
            <a:lvl5pPr marL="1900845" indent="0">
              <a:buNone/>
              <a:defRPr sz="1000"/>
            </a:lvl5pPr>
            <a:lvl6pPr marL="2376019" indent="0">
              <a:buNone/>
              <a:defRPr sz="1000"/>
            </a:lvl6pPr>
            <a:lvl7pPr marL="2851250" indent="0">
              <a:buNone/>
              <a:defRPr sz="1000"/>
            </a:lvl7pPr>
            <a:lvl8pPr marL="3326458" indent="0">
              <a:buNone/>
              <a:defRPr sz="1000"/>
            </a:lvl8pPr>
            <a:lvl9pPr marL="38016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0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8C6D2-BB57-4B23-8320-51561B25B9E5}" type="datetimeFigureOut">
              <a:rPr lang="fr-FR" smtClean="0"/>
              <a:pPr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F1305-75EA-40D6-8975-10CFA9634FF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7" tIns="47222" rIns="94447" bIns="472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7"/>
            <a:ext cx="7776687" cy="3802019"/>
          </a:xfrm>
          <a:prstGeom prst="rect">
            <a:avLst/>
          </a:prstGeom>
        </p:spPr>
        <p:txBody>
          <a:bodyPr vert="horz" lIns="94447" tIns="47222" rIns="94447" bIns="472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l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ctr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7" tIns="47222" rIns="94447" bIns="47222" rtlCol="0" anchor="ctr"/>
          <a:lstStyle>
            <a:lvl1pPr algn="r" defTabSz="95044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044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4" indent="-356414" algn="l" defTabSz="95044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05" indent="-297004" algn="l" defTabSz="95044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20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25" indent="-237622" algn="l" defTabSz="95044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32" indent="-237622" algn="l" defTabSz="95044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21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48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43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287" indent="-237622" algn="l" defTabSz="95044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19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4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2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45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19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50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58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51" algn="l" defTabSz="95044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4020000">
            <a:off x="4824000" y="504000"/>
            <a:ext cx="3855990" cy="3001569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ArchUpPour">
              <a:avLst/>
            </a:prstTxWarp>
            <a:spAutoFit/>
          </a:bodyPr>
          <a:lstStyle/>
          <a:p>
            <a:pPr defTabSz="950432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8" y="3888631"/>
            <a:ext cx="8640763" cy="1876084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Plain">
              <a:avLst/>
            </a:prstTxWarp>
            <a:spAutoFit/>
          </a:bodyPr>
          <a:lstStyle/>
          <a:p>
            <a:pPr defTabSz="950432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38100">
                  <a:solidFill>
                    <a:srgbClr val="00B0F0"/>
                  </a:solidFill>
                </a:ln>
                <a:latin typeface="Broadway" pitchFamily="82" charset="0"/>
              </a:rPr>
              <a:t>Au  fil  des  routes </a:t>
            </a:r>
          </a:p>
          <a:p>
            <a:pPr defTabSz="950432"/>
            <a:r>
              <a:rPr lang="fr-FR" sz="5300" dirty="0" smtClean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 smtClean="0">
                <a:ln w="50800">
                  <a:solidFill>
                    <a:schemeClr val="tx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à  travers  </a:t>
            </a:r>
            <a:r>
              <a:rPr lang="fr-FR" sz="5300" dirty="0" smtClean="0">
                <a:ln w="508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l’Alsace</a:t>
            </a:r>
            <a:r>
              <a:rPr lang="fr-FR" sz="53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53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4290" y="213149"/>
            <a:ext cx="3078623" cy="1984141"/>
          </a:xfrm>
          <a:prstGeom prst="rect">
            <a:avLst/>
          </a:prstGeom>
        </p:spPr>
        <p:txBody>
          <a:bodyPr wrap="square" lIns="105706" tIns="52836" rIns="105706" bIns="52836">
            <a:spAutoFit/>
          </a:bodyPr>
          <a:lstStyle/>
          <a:p>
            <a:pPr algn="ctr" defTabSz="950432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50432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 rot="-300000">
            <a:off x="2700000" y="2628000"/>
            <a:ext cx="2665431" cy="1064832"/>
          </a:xfrm>
          <a:prstGeom prst="rect">
            <a:avLst/>
          </a:prstGeom>
          <a:noFill/>
        </p:spPr>
        <p:txBody>
          <a:bodyPr wrap="square" lIns="79186" tIns="39587" rIns="79186" bIns="39587" rtlCol="0">
            <a:spAutoFit/>
          </a:bodyPr>
          <a:lstStyle/>
          <a:p>
            <a:pPr algn="ctr" defTabSz="950432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 defTabSz="950432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2232000" y="2710448"/>
            <a:ext cx="623889" cy="9079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300" dirty="0" smtClean="0">
                <a:ln w="38100">
                  <a:solidFill>
                    <a:prstClr val="white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dirty="0">
              <a:ln w="38100">
                <a:solidFill>
                  <a:prstClr val="white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8" name="Image 7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2269" y="1296343"/>
            <a:ext cx="1061051" cy="1260000"/>
          </a:xfrm>
          <a:prstGeom prst="rect">
            <a:avLst/>
          </a:prstGeom>
        </p:spPr>
      </p:pic>
      <p:pic>
        <p:nvPicPr>
          <p:cNvPr id="9" name="Hicham Chahidi - Aspahan.wav">
            <a:hlinkClick r:id="" action="ppaction://media"/>
          </p:cNvPr>
          <p:cNvPicPr>
            <a:picLocks noRot="1" noChangeAspect="1"/>
          </p:cNvPicPr>
          <p:nvPr>
            <a:wavAudioFile r:embed="rId1" name="Hicham Chahidi - Aspahan.wav"/>
          </p:nvPr>
        </p:nvPicPr>
        <p:blipFill>
          <a:blip r:embed="rId6" cstate="print"/>
          <a:stretch>
            <a:fillRect/>
          </a:stretch>
        </p:blipFill>
        <p:spPr>
          <a:xfrm>
            <a:off x="6336605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1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6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8743_1646353779505748_6239604348045466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0000" y="360239"/>
            <a:ext cx="129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latin typeface="Great Vibes" pitchFamily="2" charset="0"/>
              </a:rPr>
              <a:t>Osthouse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9802_1646353909505735_7379920367482264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7203_1646353516172441_7858597283080142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1588_935001135292215_1752441319351742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88231"/>
            <a:ext cx="1117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Thann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76383_1646354082839051_5161033665651401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99707_1538821110300561_1683285772775837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00301" y="360239"/>
            <a:ext cx="2249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Plaine d’Alsace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59935_958824999137565_6335448562064613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72509" y="144215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Strasbourg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87366_3621271124753758_3243949420855430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7973" y="360239"/>
            <a:ext cx="3871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Saverne château des </a:t>
            </a:r>
            <a:r>
              <a:rPr lang="fr-FR" sz="3200" dirty="0" smtClean="0">
                <a:latin typeface="Great Vibes" pitchFamily="2" charset="0"/>
              </a:rPr>
              <a:t>Rohan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51225_420292133865864_431364844763279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48000" y="1008311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Strasbourg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0257_757691469790866_3092498622704771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575" y="0"/>
            <a:ext cx="617361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18941_3621271184753752_2410540740437564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3957" y="360239"/>
            <a:ext cx="74847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Saverne château des </a:t>
            </a:r>
            <a:r>
              <a:rPr lang="fr-FR" sz="3200" dirty="0" smtClean="0">
                <a:latin typeface="Great Vibes" pitchFamily="2" charset="0"/>
              </a:rPr>
              <a:t>Rohan </a:t>
            </a:r>
            <a:r>
              <a:rPr lang="fr-FR" sz="3200" dirty="0" smtClean="0">
                <a:latin typeface="Great Vibes" pitchFamily="2" charset="0"/>
              </a:rPr>
              <a:t>+ Canal Marne au Rhin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33185_3621271024753768_7512138822500267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1149"/>
            <a:ext cx="7802880" cy="51587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93080_3621271001420437_8155598451666147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66909"/>
            <a:ext cx="7802880" cy="442722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03957" y="792287"/>
            <a:ext cx="74847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Saverne château des </a:t>
            </a:r>
            <a:r>
              <a:rPr lang="fr-FR" sz="3200" dirty="0" smtClean="0">
                <a:latin typeface="Great Vibes" pitchFamily="2" charset="0"/>
              </a:rPr>
              <a:t>Rohan </a:t>
            </a:r>
            <a:r>
              <a:rPr lang="fr-FR" sz="3200" dirty="0" smtClean="0">
                <a:latin typeface="Great Vibes" pitchFamily="2" charset="0"/>
              </a:rPr>
              <a:t>+ Canal Marne au Rhin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7569_380256031520788_409428927630800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360239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5694_2146470632366948_4984663310736546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32149" y="5328000"/>
            <a:ext cx="3882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200" dirty="0" smtClean="0">
                <a:solidFill>
                  <a:schemeClr val="bg1"/>
                </a:solidFill>
                <a:latin typeface="Great Vibes" pitchFamily="2" charset="0"/>
              </a:rPr>
              <a:t>Un des nombreux calvaires au bord de route</a:t>
            </a:r>
            <a:endParaRPr lang="fr-FR" sz="2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1415_380256028187455_6744775335419250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360239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4527_7141351975976080_5081243751759506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1395" y="0"/>
            <a:ext cx="26179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7618_6450484241720703_4790067481521762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84000" y="576000"/>
            <a:ext cx="1186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Obernai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2925_958825099137555_4470245274408376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92589" y="2952527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0350_122115707036229305_3502051569389878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4860000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43655_122115707078229305_6742573751644659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78339"/>
            <a:ext cx="7802880" cy="44043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74250_122115707096229305_1931268491914640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24015_122115707228229305_2591739311952712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3996000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61204_122115707048229305_5847852563693165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695" y="0"/>
            <a:ext cx="7621373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1989" y="144215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Amandiers  Mittelwihr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38529_3621271258087078_7516226332783254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84277" y="4683820"/>
            <a:ext cx="4748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Saverne château des </a:t>
            </a:r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Rohan </a:t>
            </a:r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+ Canal Marne au Rhin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64070_958824962470902_208927119619518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28493" y="2952527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66514_958824919137573_8010537709649320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245" y="3240559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3191_958824929137572_2491731189306726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76565" y="2664495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868216_958825075804224_8779805684141741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04357" y="3600599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923710_958824945804237_8132183371335790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43" y="0"/>
            <a:ext cx="4313277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88333" y="3744615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51223_380256038187454_9112898976755100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360239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71540_380256034854121_6453515226878179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468000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Amandiers  Mittelwihr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semate devant me nouveau Wi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6125" y="3708000"/>
            <a:ext cx="4876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Casemate devant 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ttel Winstein, un des rares vesti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6000" y="4284000"/>
            <a:ext cx="268695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solidFill>
                  <a:schemeClr val="bg1"/>
                </a:solidFill>
                <a:latin typeface="Great Vibes" pitchFamily="2" charset="0"/>
              </a:rPr>
              <a:t>Mittel </a:t>
            </a:r>
            <a:r>
              <a:rPr lang="de-DE" sz="3200" dirty="0" err="1" smtClean="0">
                <a:solidFill>
                  <a:schemeClr val="bg1"/>
                </a:solidFill>
                <a:latin typeface="Great Vibes" pitchFamily="2" charset="0"/>
              </a:rPr>
              <a:t>Winstein</a:t>
            </a:r>
            <a:r>
              <a:rPr lang="de-DE" sz="3200" dirty="0" smtClean="0">
                <a:solidFill>
                  <a:schemeClr val="bg1"/>
                </a:solidFill>
                <a:latin typeface="Great Vibes" pitchFamily="2" charset="0"/>
              </a:rPr>
              <a:t>, </a:t>
            </a:r>
          </a:p>
          <a:p>
            <a:r>
              <a:rPr lang="de-DE" sz="3200" dirty="0" err="1" smtClean="0">
                <a:solidFill>
                  <a:schemeClr val="bg1"/>
                </a:solidFill>
                <a:latin typeface="Great Vibes" pitchFamily="2" charset="0"/>
              </a:rPr>
              <a:t>un</a:t>
            </a:r>
            <a:r>
              <a:rPr lang="de-DE" sz="3200" dirty="0" smtClean="0">
                <a:solidFill>
                  <a:schemeClr val="bg1"/>
                </a:solidFill>
                <a:latin typeface="Great Vibes" pitchFamily="2" charset="0"/>
              </a:rPr>
              <a:t> des rares </a:t>
            </a:r>
            <a:r>
              <a:rPr lang="de-DE" sz="3200" dirty="0" err="1" smtClean="0">
                <a:solidFill>
                  <a:schemeClr val="bg1"/>
                </a:solidFill>
                <a:latin typeface="Great Vibes" pitchFamily="2" charset="0"/>
              </a:rPr>
              <a:t>vestiges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 barbac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410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 depuis une pièce troglody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5040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4896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500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6000" y="446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6000" y="410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1239" y="0"/>
            <a:ext cx="4358285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000" y="3528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2000" y="410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stei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4824000"/>
            <a:ext cx="2969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Le nouveau Winstein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 galerie de m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493200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 pu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52000" y="21600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16000" y="522000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52229" y="360239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08013" y="360239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18000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00301" y="720279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000" y="4104000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Winstei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76365" y="4896743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Vieux Winstein 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6459923" y="216223"/>
            <a:ext cx="2180840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Hicham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Chahidi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Aspahan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317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2460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02.05.2025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0b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16000" y="3564000"/>
            <a:ext cx="2675935" cy="198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172</Words>
  <Application>Microsoft Office PowerPoint</Application>
  <PresentationFormat>Personnalisé</PresentationFormat>
  <Paragraphs>58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57" baseType="lpstr">
      <vt:lpstr>Thème Office</vt:lpstr>
      <vt:lpstr>15_Thème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2025-05-01T20:05:55Z</dcterms:created>
  <dcterms:modified xsi:type="dcterms:W3CDTF">2025-05-03T17:42:04Z</dcterms:modified>
</cp:coreProperties>
</file>