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1"/>
  </p:notesMasterIdLst>
  <p:sldIdLst>
    <p:sldId id="426" r:id="rId3"/>
    <p:sldId id="457" r:id="rId4"/>
    <p:sldId id="487" r:id="rId5"/>
    <p:sldId id="478" r:id="rId6"/>
    <p:sldId id="482" r:id="rId7"/>
    <p:sldId id="485" r:id="rId8"/>
    <p:sldId id="488" r:id="rId9"/>
    <p:sldId id="458" r:id="rId10"/>
    <p:sldId id="459" r:id="rId11"/>
    <p:sldId id="460" r:id="rId12"/>
    <p:sldId id="461" r:id="rId13"/>
    <p:sldId id="462" r:id="rId14"/>
    <p:sldId id="463" r:id="rId15"/>
    <p:sldId id="471" r:id="rId16"/>
    <p:sldId id="464" r:id="rId17"/>
    <p:sldId id="465" r:id="rId18"/>
    <p:sldId id="466" r:id="rId19"/>
    <p:sldId id="467" r:id="rId20"/>
    <p:sldId id="468" r:id="rId21"/>
    <p:sldId id="469" r:id="rId22"/>
    <p:sldId id="483" r:id="rId23"/>
    <p:sldId id="470" r:id="rId24"/>
    <p:sldId id="472" r:id="rId25"/>
    <p:sldId id="473" r:id="rId26"/>
    <p:sldId id="474" r:id="rId27"/>
    <p:sldId id="476" r:id="rId28"/>
    <p:sldId id="475" r:id="rId29"/>
    <p:sldId id="477" r:id="rId30"/>
    <p:sldId id="479" r:id="rId31"/>
    <p:sldId id="481" r:id="rId32"/>
    <p:sldId id="480" r:id="rId33"/>
    <p:sldId id="484" r:id="rId34"/>
    <p:sldId id="486" r:id="rId35"/>
    <p:sldId id="489" r:id="rId36"/>
    <p:sldId id="490" r:id="rId37"/>
    <p:sldId id="491" r:id="rId38"/>
    <p:sldId id="492" r:id="rId39"/>
    <p:sldId id="390" r:id="rId40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NwLEkNnrJjI4vMzx5a1FQ==" hashData="WyFGIbcmFTy9qkKPzDKX9kIDFy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86387" autoAdjust="0"/>
  </p:normalViewPr>
  <p:slideViewPr>
    <p:cSldViewPr>
      <p:cViewPr varScale="1">
        <p:scale>
          <a:sx n="70" d="100"/>
          <a:sy n="70" d="100"/>
        </p:scale>
        <p:origin x="-672" y="-77"/>
      </p:cViewPr>
      <p:guideLst>
        <p:guide orient="horz" pos="2155"/>
        <p:guide pos="2881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01/05/2025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9.gif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824000"/>
            <a:ext cx="9145588" cy="1045954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88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306" y="3780309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88000" y="3240000"/>
            <a:ext cx="1162478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20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5760000"/>
            <a:ext cx="91455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dirty="0" smtClean="0">
                <a:ln w="5080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SAVERNE</a:t>
            </a:r>
            <a:endParaRPr lang="fr-FR" sz="4800" dirty="0">
              <a:ln w="50800">
                <a:solidFill>
                  <a:srgbClr val="C00000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2754" y="2268141"/>
            <a:ext cx="1212631" cy="1440000"/>
          </a:xfrm>
          <a:prstGeom prst="rect">
            <a:avLst/>
          </a:prstGeom>
        </p:spPr>
      </p:pic>
      <p:pic>
        <p:nvPicPr>
          <p:cNvPr id="10" name="Musique 08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08 relaxante au violon et harpe, calme, musique douce, paysages magnifiques, nature en automne.wav"/>
          </p:nvPr>
        </p:nvPicPr>
        <p:blipFill>
          <a:blip r:embed="rId8" cstate="print"/>
          <a:stretch>
            <a:fillRect/>
          </a:stretch>
        </p:blipFill>
        <p:spPr>
          <a:xfrm>
            <a:off x="5508898" y="270018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4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4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4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60000">
            <a:off x="2276343" y="5040000"/>
            <a:ext cx="1756555" cy="540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00000">
            <a:off x="4104000" y="1692000"/>
            <a:ext cx="720000" cy="720000"/>
          </a:xfrm>
          <a:prstGeom prst="rect">
            <a:avLst/>
          </a:prstGeom>
        </p:spPr>
      </p:pic>
      <p:pic>
        <p:nvPicPr>
          <p:cNvPr id="6" name="Image 5" descr="1F9DB-200D-2640-FE0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28000" y="1980000"/>
            <a:ext cx="900000" cy="90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 et au Château du Haut-Barr 464609188_3977330769259109_2037794024604144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f9db-26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440000">
            <a:off x="1207095" y="1568134"/>
            <a:ext cx="3266420" cy="2520000"/>
          </a:xfrm>
          <a:prstGeom prst="rect">
            <a:avLst/>
          </a:prstGeom>
        </p:spPr>
      </p:pic>
      <p:pic>
        <p:nvPicPr>
          <p:cNvPr id="6" name="Image 5" descr="1f467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60000">
            <a:off x="3324870" y="2232000"/>
            <a:ext cx="2484000" cy="248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77271_1869540096908269_5216880300924616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9353_1869539473574998_521228213874732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00000">
            <a:off x="4320000" y="1836000"/>
            <a:ext cx="648000" cy="648000"/>
          </a:xfrm>
          <a:prstGeom prst="rect">
            <a:avLst/>
          </a:prstGeom>
        </p:spPr>
      </p:pic>
      <p:pic>
        <p:nvPicPr>
          <p:cNvPr id="5" name="Image 4" descr="1F9DB-200D-2640-FE0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00" y="2124125"/>
            <a:ext cx="972000" cy="97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60000">
            <a:off x="4284000" y="2664000"/>
            <a:ext cx="900000" cy="900000"/>
          </a:xfrm>
          <a:prstGeom prst="rect">
            <a:avLst/>
          </a:prstGeom>
        </p:spPr>
      </p:pic>
      <p:pic>
        <p:nvPicPr>
          <p:cNvPr id="5" name="Image 4" descr="1f9db-264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">
            <a:off x="3384000" y="2736000"/>
            <a:ext cx="1166585" cy="90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60572_1869539393575006_5389313642407512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00000">
            <a:off x="6012000" y="3163089"/>
            <a:ext cx="360000" cy="360000"/>
          </a:xfrm>
          <a:prstGeom prst="rect">
            <a:avLst/>
          </a:prstGeom>
        </p:spPr>
      </p:pic>
      <p:pic>
        <p:nvPicPr>
          <p:cNvPr id="7" name="Image 6" descr="1F9DB-200D-2640-FE0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680000">
            <a:off x="4284762" y="2484165"/>
            <a:ext cx="360000" cy="3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 et au Château du Haut-Barr 464579171_3977330602592459_6398465039361806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00000">
            <a:off x="6408000" y="3168000"/>
            <a:ext cx="252000" cy="252000"/>
          </a:xfrm>
          <a:prstGeom prst="rect">
            <a:avLst/>
          </a:prstGeom>
        </p:spPr>
      </p:pic>
      <p:pic>
        <p:nvPicPr>
          <p:cNvPr id="5" name="Image 4" descr="1F9DB-200D-2640-FE0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0000" y="2952000"/>
            <a:ext cx="360000" cy="3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f9db-26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2340000">
            <a:off x="6336000" y="2509983"/>
            <a:ext cx="756000" cy="756000"/>
          </a:xfrm>
          <a:prstGeom prst="rect">
            <a:avLst/>
          </a:prstGeom>
        </p:spPr>
      </p:pic>
      <p:pic>
        <p:nvPicPr>
          <p:cNvPr id="5" name="Image 4" descr="1F9DB-200D-2640-FE0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00000" y="2628181"/>
            <a:ext cx="828000" cy="82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1146" y="277219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2459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01.05.2025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259979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117183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8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5436898" cy="1463894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Violon  et  Harpe</a:t>
            </a:r>
          </a:p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44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661026" y="323925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0" name="Image 19" descr="0c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07726" y="3132237"/>
            <a:ext cx="1800000" cy="1800000"/>
          </a:xfrm>
          <a:prstGeom prst="rect">
            <a:avLst/>
          </a:prstGeom>
        </p:spPr>
      </p:pic>
      <p:pic>
        <p:nvPicPr>
          <p:cNvPr id="21" name="Image 20" descr="71-717822_playing-harp-girl-kids-sticker-niños-tocando-arp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20466" y="3060229"/>
            <a:ext cx="1558328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2475</TotalTime>
  <Words>53</Words>
  <Application>Microsoft Office PowerPoint</Application>
  <PresentationFormat>Personnalisé</PresentationFormat>
  <Paragraphs>19</Paragraphs>
  <Slides>38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38</vt:i4>
      </vt:variant>
    </vt:vector>
  </HeadingPairs>
  <TitlesOfParts>
    <vt:vector size="40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387</cp:revision>
  <dcterms:created xsi:type="dcterms:W3CDTF">2020-05-12T17:47:43Z</dcterms:created>
  <dcterms:modified xsi:type="dcterms:W3CDTF">2025-05-01T19:40:32Z</dcterms:modified>
</cp:coreProperties>
</file>