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7" r:id="rId3"/>
    <p:sldId id="271" r:id="rId4"/>
    <p:sldId id="272"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16" autoAdjust="0"/>
    <p:restoredTop sz="94660"/>
  </p:normalViewPr>
  <p:slideViewPr>
    <p:cSldViewPr snapToGrid="0">
      <p:cViewPr varScale="1">
        <p:scale>
          <a:sx n="63" d="100"/>
          <a:sy n="63" d="100"/>
        </p:scale>
        <p:origin x="422"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D9B177-FB02-4252-B7B3-5B9FAAFD0128}" type="datetimeFigureOut">
              <a:rPr lang="fr-FR" smtClean="0"/>
              <a:t>10/06/2025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F9F02C-5619-4820-A750-0B403FF0C862}" type="slidenum">
              <a:rPr lang="fr-FR" smtClean="0"/>
              <a:t>‹N°›</a:t>
            </a:fld>
            <a:endParaRPr lang="fr-FR"/>
          </a:p>
        </p:txBody>
      </p:sp>
    </p:spTree>
    <p:extLst>
      <p:ext uri="{BB962C8B-B14F-4D97-AF65-F5344CB8AC3E}">
        <p14:creationId xmlns:p14="http://schemas.microsoft.com/office/powerpoint/2010/main" val="4260395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8F9F02C-5619-4820-A750-0B403FF0C862}" type="slidenum">
              <a:rPr lang="fr-FR" smtClean="0"/>
              <a:t>6</a:t>
            </a:fld>
            <a:endParaRPr lang="fr-FR"/>
          </a:p>
        </p:txBody>
      </p:sp>
    </p:spTree>
    <p:extLst>
      <p:ext uri="{BB962C8B-B14F-4D97-AF65-F5344CB8AC3E}">
        <p14:creationId xmlns:p14="http://schemas.microsoft.com/office/powerpoint/2010/main" val="203230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8F9F02C-5619-4820-A750-0B403FF0C862}" type="slidenum">
              <a:rPr lang="fr-FR" smtClean="0"/>
              <a:t>16</a:t>
            </a:fld>
            <a:endParaRPr lang="fr-FR"/>
          </a:p>
        </p:txBody>
      </p:sp>
    </p:spTree>
    <p:extLst>
      <p:ext uri="{BB962C8B-B14F-4D97-AF65-F5344CB8AC3E}">
        <p14:creationId xmlns:p14="http://schemas.microsoft.com/office/powerpoint/2010/main" val="325003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8F9F02C-5619-4820-A750-0B403FF0C862}" type="slidenum">
              <a:rPr lang="fr-FR" smtClean="0"/>
              <a:t>24</a:t>
            </a:fld>
            <a:endParaRPr lang="fr-FR"/>
          </a:p>
        </p:txBody>
      </p:sp>
    </p:spTree>
    <p:extLst>
      <p:ext uri="{BB962C8B-B14F-4D97-AF65-F5344CB8AC3E}">
        <p14:creationId xmlns:p14="http://schemas.microsoft.com/office/powerpoint/2010/main" val="19628949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10/06/2025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10/06/2025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 Id="rId4" Type="http://schemas.openxmlformats.org/officeDocument/2006/relationships/image" Target="../media/image53.jpeg"/></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plage&#10;&#10;Le contenu généré par l’IA peut être incorrect.">
            <a:extLst>
              <a:ext uri="{FF2B5EF4-FFF2-40B4-BE49-F238E27FC236}">
                <a16:creationId xmlns:a16="http://schemas.microsoft.com/office/drawing/2014/main" id="{6D27C84A-847A-E143-3D99-B33C06D116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39250" y="459000"/>
            <a:ext cx="8913500" cy="5940000"/>
          </a:xfrm>
          <a:prstGeom prst="rect">
            <a:avLst/>
          </a:prstGeom>
          <a:effectLst/>
        </p:spPr>
      </p:pic>
      <p:sp>
        <p:nvSpPr>
          <p:cNvPr id="4" name="ZoneTexte 3">
            <a:extLst>
              <a:ext uri="{FF2B5EF4-FFF2-40B4-BE49-F238E27FC236}">
                <a16:creationId xmlns:a16="http://schemas.microsoft.com/office/drawing/2014/main" id="{F426F5BA-DD27-E1A5-9263-1FC0D0CBAF6E}"/>
              </a:ext>
            </a:extLst>
          </p:cNvPr>
          <p:cNvSpPr txBox="1"/>
          <p:nvPr/>
        </p:nvSpPr>
        <p:spPr>
          <a:xfrm>
            <a:off x="5023104" y="459000"/>
            <a:ext cx="7266432" cy="584775"/>
          </a:xfrm>
          <a:prstGeom prst="rect">
            <a:avLst/>
          </a:prstGeom>
          <a:noFill/>
        </p:spPr>
        <p:txBody>
          <a:bodyPr wrap="square" rtlCol="0">
            <a:spAutoFit/>
          </a:bodyPr>
          <a:lstStyle/>
          <a:p>
            <a:r>
              <a:rPr lang="fr-FR" sz="3200" b="1" dirty="0"/>
              <a:t>Bangladesh</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sndAc>
          <p:stSnd>
            <p:snd r:embed="rId2" name="James Last &amp; Richard Clayderman - Sacrifice.wav"/>
          </p:stSnd>
        </p:sndAc>
      </p:transition>
    </mc:Choice>
    <mc:Fallback xmlns="">
      <p:transition spd="slow" advClick="0" advTm="9000">
        <p:fade/>
        <p:sndAc>
          <p:stSnd>
            <p:snd r:embed="rId4" name="James Last &amp; Richard Clayderman - Sacrific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9" name="Image 8" descr="Une image contenant habits, personne, sport, danseur&#10;&#10;Le contenu généré par l’IA peut être incorrect.">
            <a:extLst>
              <a:ext uri="{FF2B5EF4-FFF2-40B4-BE49-F238E27FC236}">
                <a16:creationId xmlns:a16="http://schemas.microsoft.com/office/drawing/2014/main" id="{E345A758-CCC8-BB50-FF1F-93F55DE482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3787" y="1787504"/>
            <a:ext cx="4980000" cy="2988000"/>
          </a:xfrm>
          <a:prstGeom prst="rect">
            <a:avLst/>
          </a:prstGeom>
        </p:spPr>
      </p:pic>
      <p:sp>
        <p:nvSpPr>
          <p:cNvPr id="10" name="ZoneTexte 9">
            <a:extLst>
              <a:ext uri="{FF2B5EF4-FFF2-40B4-BE49-F238E27FC236}">
                <a16:creationId xmlns:a16="http://schemas.microsoft.com/office/drawing/2014/main" id="{76B57651-BB42-520A-DB60-213CD0D28F1E}"/>
              </a:ext>
            </a:extLst>
          </p:cNvPr>
          <p:cNvSpPr txBox="1"/>
          <p:nvPr/>
        </p:nvSpPr>
        <p:spPr>
          <a:xfrm>
            <a:off x="7363968" y="1609344"/>
            <a:ext cx="4584192" cy="3416320"/>
          </a:xfrm>
          <a:prstGeom prst="rect">
            <a:avLst/>
          </a:prstGeom>
          <a:noFill/>
        </p:spPr>
        <p:txBody>
          <a:bodyPr wrap="square" rtlCol="0">
            <a:spAutoFit/>
          </a:bodyPr>
          <a:lstStyle/>
          <a:p>
            <a:r>
              <a:rPr lang="fr-FR" sz="2400" b="1" dirty="0">
                <a:solidFill>
                  <a:schemeClr val="bg1"/>
                </a:solidFill>
              </a:rPr>
              <a:t>Avec 1 286 </a:t>
            </a:r>
            <a:r>
              <a:rPr lang="fr-FR" sz="2400" b="1" dirty="0" err="1">
                <a:solidFill>
                  <a:schemeClr val="bg1"/>
                </a:solidFill>
              </a:rPr>
              <a:t>hab</a:t>
            </a:r>
            <a:r>
              <a:rPr lang="fr-FR" sz="2400" b="1" dirty="0">
                <a:solidFill>
                  <a:schemeClr val="bg1"/>
                </a:solidFill>
              </a:rPr>
              <a:t>/km2 en 2020[10], le Bangladesh est l'un des pays du monde dont la population est la plus dense. Géographiquement, l'essentiel du Bangladesh est occupé par le delta du Gange dont la superficie occupe plus des deux tiers de celle du pays. </a:t>
            </a:r>
          </a:p>
        </p:txBody>
      </p:sp>
    </p:spTree>
    <p:extLst>
      <p:ext uri="{BB962C8B-B14F-4D97-AF65-F5344CB8AC3E}">
        <p14:creationId xmlns:p14="http://schemas.microsoft.com/office/powerpoint/2010/main" val="2459903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ersonne, habits, homme, roue&#10;&#10;Le contenu généré par l’IA peut être incorrect.">
            <a:extLst>
              <a:ext uri="{FF2B5EF4-FFF2-40B4-BE49-F238E27FC236}">
                <a16:creationId xmlns:a16="http://schemas.microsoft.com/office/drawing/2014/main" id="{9B65C794-841F-E410-6DD0-3285751B70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8075" y="711000"/>
            <a:ext cx="7874650" cy="5436000"/>
          </a:xfrm>
          <a:prstGeom prst="rect">
            <a:avLst/>
          </a:prstGeom>
          <a:effectLst>
            <a:softEdge rad="127000"/>
          </a:effectLst>
        </p:spPr>
      </p:pic>
      <p:sp>
        <p:nvSpPr>
          <p:cNvPr id="4" name="ZoneTexte 3">
            <a:extLst>
              <a:ext uri="{FF2B5EF4-FFF2-40B4-BE49-F238E27FC236}">
                <a16:creationId xmlns:a16="http://schemas.microsoft.com/office/drawing/2014/main" id="{DD47A20E-D035-24C4-5C23-A598295A0D81}"/>
              </a:ext>
            </a:extLst>
          </p:cNvPr>
          <p:cNvSpPr txBox="1"/>
          <p:nvPr/>
        </p:nvSpPr>
        <p:spPr>
          <a:xfrm>
            <a:off x="9220469" y="3013501"/>
            <a:ext cx="2353056" cy="830997"/>
          </a:xfrm>
          <a:prstGeom prst="rect">
            <a:avLst/>
          </a:prstGeom>
          <a:noFill/>
        </p:spPr>
        <p:txBody>
          <a:bodyPr wrap="square" rtlCol="0">
            <a:spAutoFit/>
          </a:bodyPr>
          <a:lstStyle/>
          <a:p>
            <a:r>
              <a:rPr lang="fr-FR" sz="2400" b="1"/>
              <a:t>Conducteur de rickshaw.</a:t>
            </a:r>
            <a:endParaRPr lang="fr-FR" sz="2400" b="1" dirty="0"/>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nourriture, Aliment de base, marché, Nourriture locale&#10;&#10;Le contenu généré par l’IA peut être incorrect.">
            <a:extLst>
              <a:ext uri="{FF2B5EF4-FFF2-40B4-BE49-F238E27FC236}">
                <a16:creationId xmlns:a16="http://schemas.microsoft.com/office/drawing/2014/main" id="{90D90CEE-8080-F07A-3032-AE65A1DE7C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4000" y="740665"/>
            <a:ext cx="7584000" cy="5688000"/>
          </a:xfrm>
          <a:prstGeom prst="rect">
            <a:avLst/>
          </a:prstGeom>
          <a:effectLst>
            <a:softEdge rad="12700"/>
          </a:effectLst>
        </p:spPr>
      </p:pic>
      <p:sp>
        <p:nvSpPr>
          <p:cNvPr id="4" name="ZoneTexte 3">
            <a:extLst>
              <a:ext uri="{FF2B5EF4-FFF2-40B4-BE49-F238E27FC236}">
                <a16:creationId xmlns:a16="http://schemas.microsoft.com/office/drawing/2014/main" id="{A3AFF38C-4DDE-178D-081F-5A4468E22D74}"/>
              </a:ext>
            </a:extLst>
          </p:cNvPr>
          <p:cNvSpPr txBox="1"/>
          <p:nvPr/>
        </p:nvSpPr>
        <p:spPr>
          <a:xfrm>
            <a:off x="4194048" y="279000"/>
            <a:ext cx="7705344" cy="461665"/>
          </a:xfrm>
          <a:prstGeom prst="rect">
            <a:avLst/>
          </a:prstGeom>
          <a:noFill/>
        </p:spPr>
        <p:txBody>
          <a:bodyPr wrap="square" rtlCol="0">
            <a:spAutoFit/>
          </a:bodyPr>
          <a:lstStyle/>
          <a:p>
            <a:r>
              <a:rPr lang="fr-FR" sz="2400" b="1">
                <a:solidFill>
                  <a:schemeClr val="bg1"/>
                </a:solidFill>
              </a:rPr>
              <a:t>Douceur du Bangladesh.</a:t>
            </a:r>
            <a:endParaRPr lang="fr-FR" sz="2400" b="1" dirty="0">
              <a:solidFill>
                <a:schemeClr val="bg1"/>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personne, habits, groupe&#10;&#10;Le contenu généré par l’IA peut être incorrect.">
            <a:extLst>
              <a:ext uri="{FF2B5EF4-FFF2-40B4-BE49-F238E27FC236}">
                <a16:creationId xmlns:a16="http://schemas.microsoft.com/office/drawing/2014/main" id="{1555A9CC-54AC-A8ED-24D8-82985A59C3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6461" y="549000"/>
            <a:ext cx="8673875" cy="5760000"/>
          </a:xfrm>
          <a:prstGeom prst="rect">
            <a:avLst/>
          </a:prstGeom>
        </p:spPr>
      </p:pic>
      <p:sp>
        <p:nvSpPr>
          <p:cNvPr id="4" name="ZoneTexte 3">
            <a:extLst>
              <a:ext uri="{FF2B5EF4-FFF2-40B4-BE49-F238E27FC236}">
                <a16:creationId xmlns:a16="http://schemas.microsoft.com/office/drawing/2014/main" id="{803FE1A8-E377-322B-E925-CA1B872BC0A2}"/>
              </a:ext>
            </a:extLst>
          </p:cNvPr>
          <p:cNvSpPr txBox="1"/>
          <p:nvPr/>
        </p:nvSpPr>
        <p:spPr>
          <a:xfrm>
            <a:off x="1121664" y="3913632"/>
            <a:ext cx="2023872" cy="830997"/>
          </a:xfrm>
          <a:prstGeom prst="rect">
            <a:avLst/>
          </a:prstGeom>
          <a:noFill/>
        </p:spPr>
        <p:txBody>
          <a:bodyPr wrap="square" rtlCol="0">
            <a:spAutoFit/>
          </a:bodyPr>
          <a:lstStyle/>
          <a:p>
            <a:r>
              <a:rPr lang="fr-FR" sz="2400" b="1">
                <a:solidFill>
                  <a:schemeClr val="bg1"/>
                </a:solidFill>
              </a:rPr>
              <a:t>Festival hindou.</a:t>
            </a:r>
            <a:endParaRPr lang="fr-FR" sz="2400" b="1" dirty="0">
              <a:solidFill>
                <a:schemeClr val="bg1"/>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habits, plein air, personne, personnes&#10;&#10;Le contenu généré par l’IA peut être incorrect.">
            <a:extLst>
              <a:ext uri="{FF2B5EF4-FFF2-40B4-BE49-F238E27FC236}">
                <a16:creationId xmlns:a16="http://schemas.microsoft.com/office/drawing/2014/main" id="{69DD8F4D-44C1-06A1-D021-51A31D2CFC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9753" y="389352"/>
            <a:ext cx="9892493" cy="5580000"/>
          </a:xfrm>
          <a:prstGeom prst="rect">
            <a:avLst/>
          </a:prstGeom>
        </p:spPr>
      </p:pic>
      <p:sp>
        <p:nvSpPr>
          <p:cNvPr id="4" name="ZoneTexte 3">
            <a:extLst>
              <a:ext uri="{FF2B5EF4-FFF2-40B4-BE49-F238E27FC236}">
                <a16:creationId xmlns:a16="http://schemas.microsoft.com/office/drawing/2014/main" id="{E4845F15-75CD-A300-06B6-7CD316F61058}"/>
              </a:ext>
            </a:extLst>
          </p:cNvPr>
          <p:cNvSpPr txBox="1"/>
          <p:nvPr/>
        </p:nvSpPr>
        <p:spPr>
          <a:xfrm>
            <a:off x="402336" y="6152471"/>
            <a:ext cx="12192000" cy="461665"/>
          </a:xfrm>
          <a:prstGeom prst="rect">
            <a:avLst/>
          </a:prstGeom>
          <a:noFill/>
        </p:spPr>
        <p:txBody>
          <a:bodyPr wrap="square" rtlCol="0">
            <a:spAutoFit/>
          </a:bodyPr>
          <a:lstStyle/>
          <a:p>
            <a:r>
              <a:rPr lang="fr-FR" sz="2400" b="1" dirty="0">
                <a:solidFill>
                  <a:schemeClr val="bg1"/>
                </a:solidFill>
              </a:rPr>
              <a:t>Répéter </a:t>
            </a:r>
            <a:r>
              <a:rPr lang="fr-FR" sz="2400" b="1" dirty="0" err="1">
                <a:solidFill>
                  <a:schemeClr val="bg1"/>
                </a:solidFill>
              </a:rPr>
              <a:t>Juma</a:t>
            </a:r>
            <a:r>
              <a:rPr lang="fr-FR" sz="2400" b="1" dirty="0">
                <a:solidFill>
                  <a:schemeClr val="bg1"/>
                </a:solidFill>
              </a:rPr>
              <a:t> </a:t>
            </a:r>
            <a:r>
              <a:rPr lang="fr-FR" sz="2400" b="1" dirty="0" err="1">
                <a:solidFill>
                  <a:schemeClr val="bg1"/>
                </a:solidFill>
              </a:rPr>
              <a:t>Namaz</a:t>
            </a:r>
            <a:r>
              <a:rPr lang="fr-FR" sz="2400" b="1" dirty="0">
                <a:solidFill>
                  <a:schemeClr val="bg1"/>
                </a:solidFill>
              </a:rPr>
              <a:t> (prière du vendredi pour les musulmans) , Dhaka , Bangladesh .</a:t>
            </a: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5" name="Image 4" descr="Une image contenant mammifère, tigre, fauve, plein air&#10;&#10;Le contenu généré par l’IA peut être incorrect.">
            <a:extLst>
              <a:ext uri="{FF2B5EF4-FFF2-40B4-BE49-F238E27FC236}">
                <a16:creationId xmlns:a16="http://schemas.microsoft.com/office/drawing/2014/main" id="{6E39B09B-68CE-7FC2-D0F3-4C56E6C0D2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7148" y="578548"/>
            <a:ext cx="4371854" cy="2916000"/>
          </a:xfrm>
          <a:prstGeom prst="rect">
            <a:avLst/>
          </a:prstGeom>
        </p:spPr>
      </p:pic>
      <p:pic>
        <p:nvPicPr>
          <p:cNvPr id="7" name="Image 6" descr="Une image contenant plein air, eau, bateau, véhicule&#10;&#10;Le contenu généré par l’IA peut être incorrect.">
            <a:extLst>
              <a:ext uri="{FF2B5EF4-FFF2-40B4-BE49-F238E27FC236}">
                <a16:creationId xmlns:a16="http://schemas.microsoft.com/office/drawing/2014/main" id="{F5AABD53-D5B5-0B03-3415-9FBD02D8DD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2998" y="3321748"/>
            <a:ext cx="4371854" cy="2916000"/>
          </a:xfrm>
          <a:prstGeom prst="rect">
            <a:avLst/>
          </a:prstGeom>
        </p:spPr>
      </p:pic>
    </p:spTree>
    <p:extLst>
      <p:ext uri="{BB962C8B-B14F-4D97-AF65-F5344CB8AC3E}">
        <p14:creationId xmlns:p14="http://schemas.microsoft.com/office/powerpoint/2010/main" val="191106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84F8BF7-D053-E913-6F64-B5237CA4F5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6950" y="3194304"/>
            <a:ext cx="4445343" cy="2952000"/>
          </a:xfrm>
          <a:prstGeom prst="rect">
            <a:avLst/>
          </a:prstGeom>
        </p:spPr>
      </p:pic>
      <p:pic>
        <p:nvPicPr>
          <p:cNvPr id="5" name="Image 4" descr="Une image contenant plein air, arbre, herbe, jungle&#10;&#10;Le contenu généré par l’IA peut être incorrect.">
            <a:extLst>
              <a:ext uri="{FF2B5EF4-FFF2-40B4-BE49-F238E27FC236}">
                <a16:creationId xmlns:a16="http://schemas.microsoft.com/office/drawing/2014/main" id="{6D7AE594-26FD-182E-859B-2BE4EDC7DB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0880" y="663130"/>
            <a:ext cx="4434170" cy="2952000"/>
          </a:xfrm>
          <a:prstGeom prst="rect">
            <a:avLst/>
          </a:prstGeom>
        </p:spPr>
      </p:pic>
    </p:spTree>
    <p:extLst>
      <p:ext uri="{BB962C8B-B14F-4D97-AF65-F5344CB8AC3E}">
        <p14:creationId xmlns:p14="http://schemas.microsoft.com/office/powerpoint/2010/main" val="702007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arbre, lac, ciel&#10;&#10;Le contenu généré par l’IA peut être incorrect.">
            <a:extLst>
              <a:ext uri="{FF2B5EF4-FFF2-40B4-BE49-F238E27FC236}">
                <a16:creationId xmlns:a16="http://schemas.microsoft.com/office/drawing/2014/main" id="{1E6D922D-E660-632A-6B10-BC37F612C0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1812" y="609600"/>
            <a:ext cx="4320000" cy="2880000"/>
          </a:xfrm>
          <a:prstGeom prst="rect">
            <a:avLst/>
          </a:prstGeom>
        </p:spPr>
      </p:pic>
      <p:pic>
        <p:nvPicPr>
          <p:cNvPr id="5" name="Image 4" descr="Une image contenant ciel, plein air, bâtiment, arbre&#10;&#10;Le contenu généré par l’IA peut être incorrect.">
            <a:extLst>
              <a:ext uri="{FF2B5EF4-FFF2-40B4-BE49-F238E27FC236}">
                <a16:creationId xmlns:a16="http://schemas.microsoft.com/office/drawing/2014/main" id="{05508722-FF2C-6BD6-F34F-473CF9FCC3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0190" y="3308857"/>
            <a:ext cx="4326040" cy="2880000"/>
          </a:xfrm>
          <a:prstGeom prst="rect">
            <a:avLst/>
          </a:prstGeom>
        </p:spPr>
      </p:pic>
    </p:spTree>
    <p:extLst>
      <p:ext uri="{BB962C8B-B14F-4D97-AF65-F5344CB8AC3E}">
        <p14:creationId xmlns:p14="http://schemas.microsoft.com/office/powerpoint/2010/main" val="1920281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lac, eau, ciel&#10;&#10;Le contenu généré par l’IA peut être incorrect.">
            <a:extLst>
              <a:ext uri="{FF2B5EF4-FFF2-40B4-BE49-F238E27FC236}">
                <a16:creationId xmlns:a16="http://schemas.microsoft.com/office/drawing/2014/main" id="{F3B0B462-1AFD-10AE-6EDD-F4EF9470EC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1872" y="1143000"/>
            <a:ext cx="2988000" cy="4482000"/>
          </a:xfrm>
          <a:prstGeom prst="rect">
            <a:avLst/>
          </a:prstGeom>
        </p:spPr>
      </p:pic>
      <p:pic>
        <p:nvPicPr>
          <p:cNvPr id="5" name="Image 4" descr="Une image contenant bâtiment, plein air, ciel, brique&#10;&#10;Le contenu généré par l’IA peut être incorrect.">
            <a:extLst>
              <a:ext uri="{FF2B5EF4-FFF2-40B4-BE49-F238E27FC236}">
                <a16:creationId xmlns:a16="http://schemas.microsoft.com/office/drawing/2014/main" id="{8DF646E8-3193-E7D1-F1E9-F79B9B95F7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82128" y="1143000"/>
            <a:ext cx="2988000" cy="4482000"/>
          </a:xfrm>
          <a:prstGeom prst="rect">
            <a:avLst/>
          </a:prstGeom>
        </p:spPr>
      </p:pic>
    </p:spTree>
    <p:extLst>
      <p:ext uri="{BB962C8B-B14F-4D97-AF65-F5344CB8AC3E}">
        <p14:creationId xmlns:p14="http://schemas.microsoft.com/office/powerpoint/2010/main" val="1724928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transport, eau, embarcation&#10;&#10;Le contenu généré par l’IA peut être incorrect.">
            <a:extLst>
              <a:ext uri="{FF2B5EF4-FFF2-40B4-BE49-F238E27FC236}">
                <a16:creationId xmlns:a16="http://schemas.microsoft.com/office/drawing/2014/main" id="{E0E69433-98FF-DCBF-410E-B7FB662945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4276" y="3291840"/>
            <a:ext cx="4482000" cy="2988000"/>
          </a:xfrm>
          <a:prstGeom prst="rect">
            <a:avLst/>
          </a:prstGeom>
        </p:spPr>
      </p:pic>
      <p:pic>
        <p:nvPicPr>
          <p:cNvPr id="5" name="Image 4" descr="Une image contenant transport, embarcation, bateau, plein air&#10;&#10;Le contenu généré par l’IA peut être incorrect.">
            <a:extLst>
              <a:ext uri="{FF2B5EF4-FFF2-40B4-BE49-F238E27FC236}">
                <a16:creationId xmlns:a16="http://schemas.microsoft.com/office/drawing/2014/main" id="{77D531AE-3182-5FC3-3E9E-5EA8C12ADB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5726" y="585216"/>
            <a:ext cx="4482000" cy="2988000"/>
          </a:xfrm>
          <a:prstGeom prst="rect">
            <a:avLst/>
          </a:prstGeom>
        </p:spPr>
      </p:pic>
    </p:spTree>
    <p:extLst>
      <p:ext uri="{BB962C8B-B14F-4D97-AF65-F5344CB8AC3E}">
        <p14:creationId xmlns:p14="http://schemas.microsoft.com/office/powerpoint/2010/main" val="12259921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Visage humain, habits, personne, plein air&#10;&#10;Le contenu généré par l’IA peut être incorrect.">
            <a:extLst>
              <a:ext uri="{FF2B5EF4-FFF2-40B4-BE49-F238E27FC236}">
                <a16:creationId xmlns:a16="http://schemas.microsoft.com/office/drawing/2014/main" id="{E0F344C5-B53B-98BC-35A7-B7FE3D18E2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2258" y="816865"/>
            <a:ext cx="2916000" cy="4381309"/>
          </a:xfrm>
          <a:prstGeom prst="rect">
            <a:avLst/>
          </a:prstGeom>
        </p:spPr>
      </p:pic>
      <p:pic>
        <p:nvPicPr>
          <p:cNvPr id="5" name="Image 4" descr="Une image contenant plein air, eau, embarcation, personne&#10;&#10;Le contenu généré par l’IA peut être incorrect.">
            <a:extLst>
              <a:ext uri="{FF2B5EF4-FFF2-40B4-BE49-F238E27FC236}">
                <a16:creationId xmlns:a16="http://schemas.microsoft.com/office/drawing/2014/main" id="{EA105E80-E7F3-EB11-F45F-D41E0778171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52816" y="1719072"/>
            <a:ext cx="2916000" cy="4374000"/>
          </a:xfrm>
          <a:prstGeom prst="rect">
            <a:avLst/>
          </a:prstGeom>
        </p:spPr>
      </p:pic>
    </p:spTree>
    <p:extLst>
      <p:ext uri="{BB962C8B-B14F-4D97-AF65-F5344CB8AC3E}">
        <p14:creationId xmlns:p14="http://schemas.microsoft.com/office/powerpoint/2010/main" val="3447790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personne, plein air, Restauration rapide, homme&#10;&#10;Le contenu généré par l’IA peut être incorrect.">
            <a:extLst>
              <a:ext uri="{FF2B5EF4-FFF2-40B4-BE49-F238E27FC236}">
                <a16:creationId xmlns:a16="http://schemas.microsoft.com/office/drawing/2014/main" id="{C9E86BAB-A063-741C-7B5F-8213B31A98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8116" y="573024"/>
            <a:ext cx="4374000" cy="2916000"/>
          </a:xfrm>
          <a:prstGeom prst="rect">
            <a:avLst/>
          </a:prstGeom>
        </p:spPr>
      </p:pic>
      <p:pic>
        <p:nvPicPr>
          <p:cNvPr id="5" name="Image 4" descr="Une image contenant plein air, nuage, ciel, bâtiment&#10;&#10;Le contenu généré par l’IA peut être incorrect.">
            <a:extLst>
              <a:ext uri="{FF2B5EF4-FFF2-40B4-BE49-F238E27FC236}">
                <a16:creationId xmlns:a16="http://schemas.microsoft.com/office/drawing/2014/main" id="{4666519B-0467-E90A-DC0F-3E691B1C7B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1884" y="3230880"/>
            <a:ext cx="3888000" cy="2916000"/>
          </a:xfrm>
          <a:prstGeom prst="rect">
            <a:avLst/>
          </a:prstGeom>
        </p:spPr>
      </p:pic>
    </p:spTree>
    <p:extLst>
      <p:ext uri="{BB962C8B-B14F-4D97-AF65-F5344CB8AC3E}">
        <p14:creationId xmlns:p14="http://schemas.microsoft.com/office/powerpoint/2010/main" val="1988765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4" name="Image 3" descr="Une image contenant personne, habits, ananas, plein air&#10;&#10;Le contenu généré par l’IA peut être incorrect.">
            <a:extLst>
              <a:ext uri="{FF2B5EF4-FFF2-40B4-BE49-F238E27FC236}">
                <a16:creationId xmlns:a16="http://schemas.microsoft.com/office/drawing/2014/main" id="{D3C1AAA7-28C5-1FAE-01BB-FA865D4445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9472" y="3133344"/>
            <a:ext cx="3984000" cy="2988000"/>
          </a:xfrm>
          <a:prstGeom prst="rect">
            <a:avLst/>
          </a:prstGeom>
        </p:spPr>
      </p:pic>
      <p:pic>
        <p:nvPicPr>
          <p:cNvPr id="6" name="Image 5" descr="Une image contenant plein air, personne, habits, Nourriture locale&#10;&#10;Le contenu généré par l’IA peut être incorrect.">
            <a:extLst>
              <a:ext uri="{FF2B5EF4-FFF2-40B4-BE49-F238E27FC236}">
                <a16:creationId xmlns:a16="http://schemas.microsoft.com/office/drawing/2014/main" id="{E02BD400-B42E-8B77-FFA0-58A07C3543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8530" y="731520"/>
            <a:ext cx="4032000" cy="3024000"/>
          </a:xfrm>
          <a:prstGeom prst="rect">
            <a:avLst/>
          </a:prstGeom>
        </p:spPr>
      </p:pic>
    </p:spTree>
    <p:extLst>
      <p:ext uri="{BB962C8B-B14F-4D97-AF65-F5344CB8AC3E}">
        <p14:creationId xmlns:p14="http://schemas.microsoft.com/office/powerpoint/2010/main" val="1764979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véhicule, nuage, ciel&#10;&#10;Le contenu généré par l’IA peut être incorrect.">
            <a:extLst>
              <a:ext uri="{FF2B5EF4-FFF2-40B4-BE49-F238E27FC236}">
                <a16:creationId xmlns:a16="http://schemas.microsoft.com/office/drawing/2014/main" id="{4D2DFBC1-D0EF-4550-0497-A39ADD2044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4128" y="780288"/>
            <a:ext cx="3935999" cy="2952000"/>
          </a:xfrm>
          <a:prstGeom prst="rect">
            <a:avLst/>
          </a:prstGeom>
        </p:spPr>
      </p:pic>
      <p:pic>
        <p:nvPicPr>
          <p:cNvPr id="5" name="Image 4" descr="Une image contenant habits, ciel, plein air, personne&#10;&#10;Le contenu généré par l’IA peut être incorrect.">
            <a:extLst>
              <a:ext uri="{FF2B5EF4-FFF2-40B4-BE49-F238E27FC236}">
                <a16:creationId xmlns:a16="http://schemas.microsoft.com/office/drawing/2014/main" id="{60153176-92E2-942C-F2D5-93D7423C28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1875" y="3108960"/>
            <a:ext cx="3983999" cy="2988000"/>
          </a:xfrm>
          <a:prstGeom prst="rect">
            <a:avLst/>
          </a:prstGeom>
        </p:spPr>
      </p:pic>
    </p:spTree>
    <p:extLst>
      <p:ext uri="{BB962C8B-B14F-4D97-AF65-F5344CB8AC3E}">
        <p14:creationId xmlns:p14="http://schemas.microsoft.com/office/powerpoint/2010/main" val="3332831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herbe, plein air, paysage, plante&#10;&#10;Le contenu généré par l’IA peut être incorrect.">
            <a:extLst>
              <a:ext uri="{FF2B5EF4-FFF2-40B4-BE49-F238E27FC236}">
                <a16:creationId xmlns:a16="http://schemas.microsoft.com/office/drawing/2014/main" id="{90FD51EF-47AF-F28A-5ACE-8BE1CB2D2C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561" y="3307318"/>
            <a:ext cx="4614969" cy="2988000"/>
          </a:xfrm>
          <a:prstGeom prst="rect">
            <a:avLst/>
          </a:prstGeom>
        </p:spPr>
      </p:pic>
      <p:pic>
        <p:nvPicPr>
          <p:cNvPr id="5" name="Image 4" descr="Une image contenant plein air, eau, ciel, plante&#10;&#10;Le contenu généré par l’IA peut être incorrect.">
            <a:extLst>
              <a:ext uri="{FF2B5EF4-FFF2-40B4-BE49-F238E27FC236}">
                <a16:creationId xmlns:a16="http://schemas.microsoft.com/office/drawing/2014/main" id="{3AD05C41-2374-13A7-C06D-EB21395823A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36542" y="646205"/>
            <a:ext cx="4484897" cy="2988000"/>
          </a:xfrm>
          <a:prstGeom prst="rect">
            <a:avLst/>
          </a:prstGeom>
        </p:spPr>
      </p:pic>
    </p:spTree>
    <p:extLst>
      <p:ext uri="{BB962C8B-B14F-4D97-AF65-F5344CB8AC3E}">
        <p14:creationId xmlns:p14="http://schemas.microsoft.com/office/powerpoint/2010/main" val="1345214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5" name="Image 4" descr="Une image contenant plein air, arbre, terrain, ciel&#10;&#10;Le contenu généré par l’IA peut être incorrect.">
            <a:extLst>
              <a:ext uri="{FF2B5EF4-FFF2-40B4-BE49-F238E27FC236}">
                <a16:creationId xmlns:a16="http://schemas.microsoft.com/office/drawing/2014/main" id="{51666B59-1678-F055-9917-51A6692503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7690" y="441000"/>
            <a:ext cx="5508310" cy="2988000"/>
          </a:xfrm>
          <a:prstGeom prst="rect">
            <a:avLst/>
          </a:prstGeom>
        </p:spPr>
      </p:pic>
      <p:pic>
        <p:nvPicPr>
          <p:cNvPr id="7" name="Image 6" descr="Une image contenant plein air, lac, eau, plante&#10;&#10;Le contenu généré par l’IA peut être incorrect.">
            <a:extLst>
              <a:ext uri="{FF2B5EF4-FFF2-40B4-BE49-F238E27FC236}">
                <a16:creationId xmlns:a16="http://schemas.microsoft.com/office/drawing/2014/main" id="{CE078A43-E09D-BFB9-6DA4-BA096665C8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2721" y="3340609"/>
            <a:ext cx="4851589" cy="2988000"/>
          </a:xfrm>
          <a:prstGeom prst="rect">
            <a:avLst/>
          </a:prstGeom>
        </p:spPr>
      </p:pic>
    </p:spTree>
    <p:extLst>
      <p:ext uri="{BB962C8B-B14F-4D97-AF65-F5344CB8AC3E}">
        <p14:creationId xmlns:p14="http://schemas.microsoft.com/office/powerpoint/2010/main" val="29520050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ciel, arbre, plante&#10;&#10;Le contenu généré par l’IA peut être incorrect.">
            <a:extLst>
              <a:ext uri="{FF2B5EF4-FFF2-40B4-BE49-F238E27FC236}">
                <a16:creationId xmlns:a16="http://schemas.microsoft.com/office/drawing/2014/main" id="{29198604-A226-E11E-DC10-B61D347AB6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3042" y="3291900"/>
            <a:ext cx="4511985" cy="2988000"/>
          </a:xfrm>
          <a:prstGeom prst="rect">
            <a:avLst/>
          </a:prstGeom>
        </p:spPr>
      </p:pic>
      <p:pic>
        <p:nvPicPr>
          <p:cNvPr id="5" name="Image 4" descr="Une image contenant plein air, bateau, ciel, transport&#10;&#10;Le contenu généré par l’IA peut être incorrect.">
            <a:extLst>
              <a:ext uri="{FF2B5EF4-FFF2-40B4-BE49-F238E27FC236}">
                <a16:creationId xmlns:a16="http://schemas.microsoft.com/office/drawing/2014/main" id="{6E488766-38AF-D5A7-C616-1FBB6CE00E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6975" y="633984"/>
            <a:ext cx="4530210" cy="3024000"/>
          </a:xfrm>
          <a:prstGeom prst="rect">
            <a:avLst/>
          </a:prstGeom>
        </p:spPr>
      </p:pic>
    </p:spTree>
    <p:extLst>
      <p:ext uri="{BB962C8B-B14F-4D97-AF65-F5344CB8AC3E}">
        <p14:creationId xmlns:p14="http://schemas.microsoft.com/office/powerpoint/2010/main" val="3944684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ciel, personne, eau&#10;&#10;Le contenu généré par l’IA peut être incorrect.">
            <a:extLst>
              <a:ext uri="{FF2B5EF4-FFF2-40B4-BE49-F238E27FC236}">
                <a16:creationId xmlns:a16="http://schemas.microsoft.com/office/drawing/2014/main" id="{D97FF652-5BCD-307B-54AD-E9334DF908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0086" y="670588"/>
            <a:ext cx="4642886" cy="3024000"/>
          </a:xfrm>
          <a:prstGeom prst="rect">
            <a:avLst/>
          </a:prstGeom>
        </p:spPr>
      </p:pic>
      <p:pic>
        <p:nvPicPr>
          <p:cNvPr id="5" name="Image 4" descr="Une image contenant plein air, ciel, nuage, eau&#10;&#10;Le contenu généré par l’IA peut être incorrect.">
            <a:extLst>
              <a:ext uri="{FF2B5EF4-FFF2-40B4-BE49-F238E27FC236}">
                <a16:creationId xmlns:a16="http://schemas.microsoft.com/office/drawing/2014/main" id="{36FF7B2E-A806-B4C5-A8CF-D59FE6CA66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6640" y="3291840"/>
            <a:ext cx="4475274" cy="2988000"/>
          </a:xfrm>
          <a:prstGeom prst="rect">
            <a:avLst/>
          </a:prstGeom>
        </p:spPr>
      </p:pic>
    </p:spTree>
    <p:extLst>
      <p:ext uri="{BB962C8B-B14F-4D97-AF65-F5344CB8AC3E}">
        <p14:creationId xmlns:p14="http://schemas.microsoft.com/office/powerpoint/2010/main" val="1479113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D78A18A5-3596-1136-9281-7CAED90C64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9341" y="3233928"/>
            <a:ext cx="4530242" cy="3024000"/>
          </a:xfrm>
          <a:prstGeom prst="rect">
            <a:avLst/>
          </a:prstGeom>
        </p:spPr>
      </p:pic>
      <p:pic>
        <p:nvPicPr>
          <p:cNvPr id="5" name="Image 4" descr="Une image contenant plein air, ciel, arbre, nuage&#10;&#10;Le contenu généré par l’IA peut être incorrect.">
            <a:extLst>
              <a:ext uri="{FF2B5EF4-FFF2-40B4-BE49-F238E27FC236}">
                <a16:creationId xmlns:a16="http://schemas.microsoft.com/office/drawing/2014/main" id="{C2362772-BAF4-AA94-C66B-FC6FE6A62D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2419" y="597408"/>
            <a:ext cx="4476279" cy="2988000"/>
          </a:xfrm>
          <a:prstGeom prst="rect">
            <a:avLst/>
          </a:prstGeom>
        </p:spPr>
      </p:pic>
    </p:spTree>
    <p:extLst>
      <p:ext uri="{BB962C8B-B14F-4D97-AF65-F5344CB8AC3E}">
        <p14:creationId xmlns:p14="http://schemas.microsoft.com/office/powerpoint/2010/main" val="3677634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56F712D7-7EC9-8639-17B8-095887FD06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7501" y="633984"/>
            <a:ext cx="4476279" cy="2988000"/>
          </a:xfrm>
          <a:prstGeom prst="rect">
            <a:avLst/>
          </a:prstGeom>
        </p:spPr>
      </p:pic>
      <p:pic>
        <p:nvPicPr>
          <p:cNvPr id="5" name="Image 4" descr="Une image contenant plein air, personne, ciel, habits&#10;&#10;Le contenu généré par l’IA peut être incorrect.">
            <a:extLst>
              <a:ext uri="{FF2B5EF4-FFF2-40B4-BE49-F238E27FC236}">
                <a16:creationId xmlns:a16="http://schemas.microsoft.com/office/drawing/2014/main" id="{8FA833D5-B39E-90BB-041F-4AC1A1339B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4292" y="3291922"/>
            <a:ext cx="4487713" cy="2988000"/>
          </a:xfrm>
          <a:prstGeom prst="rect">
            <a:avLst/>
          </a:prstGeom>
        </p:spPr>
      </p:pic>
    </p:spTree>
    <p:extLst>
      <p:ext uri="{BB962C8B-B14F-4D97-AF65-F5344CB8AC3E}">
        <p14:creationId xmlns:p14="http://schemas.microsoft.com/office/powerpoint/2010/main" val="1444693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transport, embarcation, ciel&#10;&#10;Le contenu généré par l’IA peut être incorrect.">
            <a:extLst>
              <a:ext uri="{FF2B5EF4-FFF2-40B4-BE49-F238E27FC236}">
                <a16:creationId xmlns:a16="http://schemas.microsoft.com/office/drawing/2014/main" id="{EA9101A3-EEA6-44A7-00C5-B1DFF55D8F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0843" y="3294888"/>
            <a:ext cx="4476310" cy="2988000"/>
          </a:xfrm>
          <a:prstGeom prst="rect">
            <a:avLst/>
          </a:prstGeom>
        </p:spPr>
      </p:pic>
      <p:pic>
        <p:nvPicPr>
          <p:cNvPr id="5" name="Image 4" descr="Une image contenant plein air, bâtiment, hutte, plante&#10;&#10;Le contenu généré par l’IA peut être incorrect.">
            <a:extLst>
              <a:ext uri="{FF2B5EF4-FFF2-40B4-BE49-F238E27FC236}">
                <a16:creationId xmlns:a16="http://schemas.microsoft.com/office/drawing/2014/main" id="{D5EE305B-CF8A-1EDE-6719-7D241922B1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89181" y="609668"/>
            <a:ext cx="4422379" cy="2952000"/>
          </a:xfrm>
          <a:prstGeom prst="rect">
            <a:avLst/>
          </a:prstGeom>
        </p:spPr>
      </p:pic>
    </p:spTree>
    <p:extLst>
      <p:ext uri="{BB962C8B-B14F-4D97-AF65-F5344CB8AC3E}">
        <p14:creationId xmlns:p14="http://schemas.microsoft.com/office/powerpoint/2010/main" val="12585597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lein air, jungle, Parc d’État, Pont en rondins&#10;&#10;Le contenu généré par l’IA peut être incorrect.">
            <a:extLst>
              <a:ext uri="{FF2B5EF4-FFF2-40B4-BE49-F238E27FC236}">
                <a16:creationId xmlns:a16="http://schemas.microsoft.com/office/drawing/2014/main" id="{A7760A7A-EABF-02B3-3CC5-57C87127BF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8926" y="597476"/>
            <a:ext cx="4476312" cy="2988000"/>
          </a:xfrm>
          <a:prstGeom prst="rect">
            <a:avLst/>
          </a:prstGeom>
        </p:spPr>
      </p:pic>
      <p:pic>
        <p:nvPicPr>
          <p:cNvPr id="5" name="Image 4" descr="Une image contenant plein air, arbre, embarcation, transport&#10;&#10;Le contenu généré par l’IA peut être incorrect.">
            <a:extLst>
              <a:ext uri="{FF2B5EF4-FFF2-40B4-BE49-F238E27FC236}">
                <a16:creationId xmlns:a16="http://schemas.microsoft.com/office/drawing/2014/main" id="{338CA32D-BF9E-7F1C-F2D0-C96FE50A84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2829" y="3267522"/>
            <a:ext cx="4530245" cy="3024000"/>
          </a:xfrm>
          <a:prstGeom prst="rect">
            <a:avLst/>
          </a:prstGeom>
        </p:spPr>
      </p:pic>
    </p:spTree>
    <p:extLst>
      <p:ext uri="{BB962C8B-B14F-4D97-AF65-F5344CB8AC3E}">
        <p14:creationId xmlns:p14="http://schemas.microsoft.com/office/powerpoint/2010/main" val="639351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lein air, arbre, plante, Arecales&#10;&#10;Le contenu généré par l’IA peut être incorrect.">
            <a:extLst>
              <a:ext uri="{FF2B5EF4-FFF2-40B4-BE49-F238E27FC236}">
                <a16:creationId xmlns:a16="http://schemas.microsoft.com/office/drawing/2014/main" id="{5F8EE440-D1BC-4E79-16A4-410440883B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655" y="3291907"/>
            <a:ext cx="4476313" cy="2988000"/>
          </a:xfrm>
          <a:prstGeom prst="rect">
            <a:avLst/>
          </a:prstGeom>
        </p:spPr>
      </p:pic>
      <p:pic>
        <p:nvPicPr>
          <p:cNvPr id="5" name="Image 4" descr="Une image contenant personne, plein air, habits, sol&#10;&#10;Le contenu généré par l’IA peut être incorrect.">
            <a:extLst>
              <a:ext uri="{FF2B5EF4-FFF2-40B4-BE49-F238E27FC236}">
                <a16:creationId xmlns:a16="http://schemas.microsoft.com/office/drawing/2014/main" id="{D973264E-3DBD-36CE-D80D-10E767B3D9D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37034" y="585284"/>
            <a:ext cx="4476311" cy="2988000"/>
          </a:xfrm>
          <a:prstGeom prst="rect">
            <a:avLst/>
          </a:prstGeom>
        </p:spPr>
      </p:pic>
    </p:spTree>
    <p:extLst>
      <p:ext uri="{BB962C8B-B14F-4D97-AF65-F5344CB8AC3E}">
        <p14:creationId xmlns:p14="http://schemas.microsoft.com/office/powerpoint/2010/main" val="10616545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plein air, arbre, eau, ciel&#10;&#10;Le contenu généré par l’IA peut être incorrect.">
            <a:extLst>
              <a:ext uri="{FF2B5EF4-FFF2-40B4-BE49-F238E27FC236}">
                <a16:creationId xmlns:a16="http://schemas.microsoft.com/office/drawing/2014/main" id="{1D0562B5-CA4A-D4BF-0ACC-F36A949ADF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8434" y="548640"/>
            <a:ext cx="4530210" cy="3024000"/>
          </a:xfrm>
          <a:prstGeom prst="rect">
            <a:avLst/>
          </a:prstGeom>
        </p:spPr>
      </p:pic>
      <p:pic>
        <p:nvPicPr>
          <p:cNvPr id="5" name="Image 4" descr="Une image contenant plein air, Plante terrestre, plante, Plante vasculaire&#10;&#10;Le contenu généré par l’IA peut être incorrect.">
            <a:extLst>
              <a:ext uri="{FF2B5EF4-FFF2-40B4-BE49-F238E27FC236}">
                <a16:creationId xmlns:a16="http://schemas.microsoft.com/office/drawing/2014/main" id="{7CBDFF62-0244-4412-220F-4031328FFC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8547" y="3340608"/>
            <a:ext cx="4476279" cy="2988000"/>
          </a:xfrm>
          <a:prstGeom prst="rect">
            <a:avLst/>
          </a:prstGeom>
        </p:spPr>
      </p:pic>
    </p:spTree>
    <p:extLst>
      <p:ext uri="{BB962C8B-B14F-4D97-AF65-F5344CB8AC3E}">
        <p14:creationId xmlns:p14="http://schemas.microsoft.com/office/powerpoint/2010/main" val="19379483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mammifère, reptile, plein air, reptile crocodilien&#10;&#10;Le contenu généré par l’IA peut être incorrect.">
            <a:extLst>
              <a:ext uri="{FF2B5EF4-FFF2-40B4-BE49-F238E27FC236}">
                <a16:creationId xmlns:a16="http://schemas.microsoft.com/office/drawing/2014/main" id="{8E12161F-23CC-7B55-2327-88559292B3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9667" y="3304032"/>
            <a:ext cx="4476279" cy="2988000"/>
          </a:xfrm>
          <a:prstGeom prst="rect">
            <a:avLst/>
          </a:prstGeom>
        </p:spPr>
      </p:pic>
      <p:pic>
        <p:nvPicPr>
          <p:cNvPr id="5" name="Image 4" descr="Une image contenant mammifère, chevreuil, sol, plein air&#10;&#10;Le contenu généré par l’IA peut être incorrect.">
            <a:extLst>
              <a:ext uri="{FF2B5EF4-FFF2-40B4-BE49-F238E27FC236}">
                <a16:creationId xmlns:a16="http://schemas.microsoft.com/office/drawing/2014/main" id="{1F500AEC-607E-FAE4-EA82-1D867AD5F0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9986" y="585216"/>
            <a:ext cx="4422348" cy="2952000"/>
          </a:xfrm>
          <a:prstGeom prst="rect">
            <a:avLst/>
          </a:prstGeom>
        </p:spPr>
      </p:pic>
    </p:spTree>
    <p:extLst>
      <p:ext uri="{BB962C8B-B14F-4D97-AF65-F5344CB8AC3E}">
        <p14:creationId xmlns:p14="http://schemas.microsoft.com/office/powerpoint/2010/main" val="3525381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Photographie aérienne, Vue plongeante, arbre&#10;&#10;Le contenu généré par l’IA peut être incorrect.">
            <a:extLst>
              <a:ext uri="{FF2B5EF4-FFF2-40B4-BE49-F238E27FC236}">
                <a16:creationId xmlns:a16="http://schemas.microsoft.com/office/drawing/2014/main" id="{DB19D34A-B3C5-5D63-1714-F6739373A3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4662" y="595884"/>
            <a:ext cx="4536000" cy="3024000"/>
          </a:xfrm>
          <a:prstGeom prst="rect">
            <a:avLst/>
          </a:prstGeom>
        </p:spPr>
      </p:pic>
      <p:pic>
        <p:nvPicPr>
          <p:cNvPr id="5" name="Image 4" descr="Une image contenant habits, personne, Visage humain, fleur&#10;&#10;Le contenu généré par l’IA peut être incorrect.">
            <a:extLst>
              <a:ext uri="{FF2B5EF4-FFF2-40B4-BE49-F238E27FC236}">
                <a16:creationId xmlns:a16="http://schemas.microsoft.com/office/drawing/2014/main" id="{2B457E65-11E3-2AD7-AC9B-45811A6034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31340" y="3304090"/>
            <a:ext cx="4429755" cy="2952000"/>
          </a:xfrm>
          <a:prstGeom prst="rect">
            <a:avLst/>
          </a:prstGeom>
        </p:spPr>
      </p:pic>
    </p:spTree>
    <p:extLst>
      <p:ext uri="{BB962C8B-B14F-4D97-AF65-F5344CB8AC3E}">
        <p14:creationId xmlns:p14="http://schemas.microsoft.com/office/powerpoint/2010/main" val="515107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ciel, eau, nature&#10;&#10;Le contenu généré par l’IA peut être incorrect.">
            <a:extLst>
              <a:ext uri="{FF2B5EF4-FFF2-40B4-BE49-F238E27FC236}">
                <a16:creationId xmlns:a16="http://schemas.microsoft.com/office/drawing/2014/main" id="{59F0A01E-1EA8-B037-63F5-77083CAC07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9643" y="3328441"/>
            <a:ext cx="5175395" cy="2988000"/>
          </a:xfrm>
          <a:prstGeom prst="rect">
            <a:avLst/>
          </a:prstGeom>
        </p:spPr>
      </p:pic>
      <p:pic>
        <p:nvPicPr>
          <p:cNvPr id="5" name="Image 4" descr="Une image contenant arbre, plein air, plante, ciel&#10;&#10;Le contenu généré par l’IA peut être incorrect.">
            <a:extLst>
              <a:ext uri="{FF2B5EF4-FFF2-40B4-BE49-F238E27FC236}">
                <a16:creationId xmlns:a16="http://schemas.microsoft.com/office/drawing/2014/main" id="{929C42EA-17BC-DFD5-5735-CF528A4896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8357" y="563880"/>
            <a:ext cx="3984000" cy="2988000"/>
          </a:xfrm>
          <a:prstGeom prst="rect">
            <a:avLst/>
          </a:prstGeom>
        </p:spPr>
      </p:pic>
    </p:spTree>
    <p:extLst>
      <p:ext uri="{BB962C8B-B14F-4D97-AF65-F5344CB8AC3E}">
        <p14:creationId xmlns:p14="http://schemas.microsoft.com/office/powerpoint/2010/main" val="2474197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ersonne, sol, habits, Danse&#10;&#10;Le contenu généré par l’IA peut être incorrect.">
            <a:extLst>
              <a:ext uri="{FF2B5EF4-FFF2-40B4-BE49-F238E27FC236}">
                <a16:creationId xmlns:a16="http://schemas.microsoft.com/office/drawing/2014/main" id="{AFA1226C-F83A-191F-3F58-8E825844B9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3362" y="477000"/>
            <a:ext cx="4425878" cy="2952000"/>
          </a:xfrm>
          <a:prstGeom prst="rect">
            <a:avLst/>
          </a:prstGeom>
        </p:spPr>
      </p:pic>
      <p:pic>
        <p:nvPicPr>
          <p:cNvPr id="5" name="Image 4" descr="Une image contenant plein air, eau, plante, personne&#10;&#10;Le contenu généré par l’IA peut être incorrect.">
            <a:extLst>
              <a:ext uri="{FF2B5EF4-FFF2-40B4-BE49-F238E27FC236}">
                <a16:creationId xmlns:a16="http://schemas.microsoft.com/office/drawing/2014/main" id="{6A3D338D-CF05-D3A4-6B09-E3CF54923A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362" y="576240"/>
            <a:ext cx="5185256" cy="2916000"/>
          </a:xfrm>
          <a:prstGeom prst="rect">
            <a:avLst/>
          </a:prstGeom>
        </p:spPr>
      </p:pic>
      <p:pic>
        <p:nvPicPr>
          <p:cNvPr id="7" name="Image 6" descr="Une image contenant fan, public, mascotte, dessin humoristique&#10;&#10;Le contenu généré par l’IA peut être incorrect.">
            <a:extLst>
              <a:ext uri="{FF2B5EF4-FFF2-40B4-BE49-F238E27FC236}">
                <a16:creationId xmlns:a16="http://schemas.microsoft.com/office/drawing/2014/main" id="{05A18AE3-0D4B-1035-BA56-7D145E97EC4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89254" y="3429000"/>
            <a:ext cx="3979384" cy="2988000"/>
          </a:xfrm>
          <a:prstGeom prst="rect">
            <a:avLst/>
          </a:prstGeom>
        </p:spPr>
      </p:pic>
    </p:spTree>
    <p:extLst>
      <p:ext uri="{BB962C8B-B14F-4D97-AF65-F5344CB8AC3E}">
        <p14:creationId xmlns:p14="http://schemas.microsoft.com/office/powerpoint/2010/main" val="3546086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plein air, herbe, ciel, habits&#10;&#10;Le contenu généré par l’IA peut être incorrect.">
            <a:extLst>
              <a:ext uri="{FF2B5EF4-FFF2-40B4-BE49-F238E27FC236}">
                <a16:creationId xmlns:a16="http://schemas.microsoft.com/office/drawing/2014/main" id="{3CCA05E9-94DE-DCD1-1312-DF81D55C87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588" y="3429000"/>
            <a:ext cx="4482000" cy="2988000"/>
          </a:xfrm>
          <a:prstGeom prst="rect">
            <a:avLst/>
          </a:prstGeom>
        </p:spPr>
      </p:pic>
      <p:pic>
        <p:nvPicPr>
          <p:cNvPr id="5" name="Image 4" descr="Une image contenant plein air, herbe, plante, arbre&#10;&#10;Le contenu généré par l’IA peut être incorrect.">
            <a:extLst>
              <a:ext uri="{FF2B5EF4-FFF2-40B4-BE49-F238E27FC236}">
                <a16:creationId xmlns:a16="http://schemas.microsoft.com/office/drawing/2014/main" id="{DB3F6808-E0A1-1440-3050-278B289BCC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6412" y="441000"/>
            <a:ext cx="4482000" cy="2988000"/>
          </a:xfrm>
          <a:prstGeom prst="rect">
            <a:avLst/>
          </a:prstGeom>
        </p:spPr>
      </p:pic>
    </p:spTree>
    <p:extLst>
      <p:ext uri="{BB962C8B-B14F-4D97-AF65-F5344CB8AC3E}">
        <p14:creationId xmlns:p14="http://schemas.microsoft.com/office/powerpoint/2010/main" val="888997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personne, habits, plein air, Visage humain&#10;&#10;Le contenu généré par l’IA peut être incorrect.">
            <a:extLst>
              <a:ext uri="{FF2B5EF4-FFF2-40B4-BE49-F238E27FC236}">
                <a16:creationId xmlns:a16="http://schemas.microsoft.com/office/drawing/2014/main" id="{91AA518D-570A-9054-B847-292B551C4A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844" y="3264817"/>
            <a:ext cx="4027307" cy="3024000"/>
          </a:xfrm>
          <a:prstGeom prst="rect">
            <a:avLst/>
          </a:prstGeom>
        </p:spPr>
      </p:pic>
      <p:pic>
        <p:nvPicPr>
          <p:cNvPr id="5" name="Image 4" descr="Une image contenant plein air, arbre, habits, personne&#10;&#10;Le contenu généré par l’IA peut être incorrect.">
            <a:extLst>
              <a:ext uri="{FF2B5EF4-FFF2-40B4-BE49-F238E27FC236}">
                <a16:creationId xmlns:a16="http://schemas.microsoft.com/office/drawing/2014/main" id="{8E323B5A-54CF-97FD-7850-D96C1171606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3156" y="536448"/>
            <a:ext cx="4536000" cy="3024000"/>
          </a:xfrm>
          <a:prstGeom prst="rect">
            <a:avLst/>
          </a:prstGeom>
        </p:spPr>
      </p:pic>
      <p:sp>
        <p:nvSpPr>
          <p:cNvPr id="6" name="ZoneTexte 5">
            <a:extLst>
              <a:ext uri="{FF2B5EF4-FFF2-40B4-BE49-F238E27FC236}">
                <a16:creationId xmlns:a16="http://schemas.microsoft.com/office/drawing/2014/main" id="{85EF9411-341E-5819-3F3E-41EDDC84D3B6}"/>
              </a:ext>
            </a:extLst>
          </p:cNvPr>
          <p:cNvSpPr txBox="1"/>
          <p:nvPr/>
        </p:nvSpPr>
        <p:spPr>
          <a:xfrm>
            <a:off x="411480" y="1786838"/>
            <a:ext cx="6416040" cy="523220"/>
          </a:xfrm>
          <a:prstGeom prst="rect">
            <a:avLst/>
          </a:prstGeom>
          <a:noFill/>
        </p:spPr>
        <p:txBody>
          <a:bodyPr wrap="square" rtlCol="0">
            <a:spAutoFit/>
          </a:bodyPr>
          <a:lstStyle/>
          <a:p>
            <a:r>
              <a:rPr lang="fr-FR" sz="2800" b="1" dirty="0"/>
              <a:t>Proposé Par Lorient Le Bangladesh</a:t>
            </a:r>
          </a:p>
        </p:txBody>
      </p:sp>
      <p:sp>
        <p:nvSpPr>
          <p:cNvPr id="7" name="ZoneTexte 6">
            <a:extLst>
              <a:ext uri="{FF2B5EF4-FFF2-40B4-BE49-F238E27FC236}">
                <a16:creationId xmlns:a16="http://schemas.microsoft.com/office/drawing/2014/main" id="{71904398-2FF8-26E1-3BEA-A3527A2EE461}"/>
              </a:ext>
            </a:extLst>
          </p:cNvPr>
          <p:cNvSpPr txBox="1"/>
          <p:nvPr/>
        </p:nvSpPr>
        <p:spPr>
          <a:xfrm>
            <a:off x="5120640" y="4084320"/>
            <a:ext cx="6766560" cy="1384995"/>
          </a:xfrm>
          <a:prstGeom prst="rect">
            <a:avLst/>
          </a:prstGeom>
          <a:noFill/>
        </p:spPr>
        <p:txBody>
          <a:bodyPr wrap="square" rtlCol="0">
            <a:spAutoFit/>
          </a:bodyPr>
          <a:lstStyle/>
          <a:p>
            <a:r>
              <a:rPr lang="fr-FR" sz="2800" b="1" dirty="0"/>
              <a:t>Les Images Et Le Son Du Net </a:t>
            </a:r>
          </a:p>
          <a:p>
            <a:r>
              <a:rPr lang="fr-FR" sz="2800" b="1" dirty="0"/>
              <a:t>    </a:t>
            </a:r>
          </a:p>
          <a:p>
            <a:r>
              <a:rPr lang="fr-FR" sz="2800" b="1" dirty="0"/>
              <a:t>                       Daniel</a:t>
            </a: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9000">
        <p15:prstTrans prst="peelOff"/>
      </p:transition>
    </mc:Choice>
    <mc:Fallback xmlns="">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146</TotalTime>
  <Words>96</Words>
  <Application>Microsoft Office PowerPoint</Application>
  <PresentationFormat>Grand écran</PresentationFormat>
  <Paragraphs>13</Paragraphs>
  <Slides>31</Slides>
  <Notes>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2025-02-28T10:54:19Z</dcterms:created>
  <dcterms:modified xsi:type="dcterms:W3CDTF">2025-06-10T08:48:48Z</dcterms:modified>
</cp:coreProperties>
</file>