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80" r:id="rId3"/>
    <p:sldId id="261" r:id="rId4"/>
    <p:sldId id="260" r:id="rId5"/>
    <p:sldId id="259" r:id="rId6"/>
    <p:sldId id="258" r:id="rId7"/>
    <p:sldId id="257"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 id="276" r:id="rId23"/>
    <p:sldId id="277" r:id="rId24"/>
    <p:sldId id="278" r:id="rId25"/>
    <p:sldId id="279" r:id="rId26"/>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31654" autoAdjust="0"/>
    <p:restoredTop sz="94660"/>
  </p:normalViewPr>
  <p:slideViewPr>
    <p:cSldViewPr snapToGrid="0">
      <p:cViewPr varScale="1">
        <p:scale>
          <a:sx n="60" d="100"/>
          <a:sy n="60" d="100"/>
        </p:scale>
        <p:origin x="58" y="293"/>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338DBACC-CAD5-3DB2-31BF-135DCEA3C40C}"/>
              </a:ext>
            </a:extLst>
          </p:cNvPr>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a:extLst>
              <a:ext uri="{FF2B5EF4-FFF2-40B4-BE49-F238E27FC236}">
                <a16:creationId xmlns:a16="http://schemas.microsoft.com/office/drawing/2014/main" id="{41814217-ABD4-6878-9F47-0734DF79BE2F}"/>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p>
        </p:txBody>
      </p:sp>
      <p:sp>
        <p:nvSpPr>
          <p:cNvPr id="4" name="Espace réservé de la date 3">
            <a:extLst>
              <a:ext uri="{FF2B5EF4-FFF2-40B4-BE49-F238E27FC236}">
                <a16:creationId xmlns:a16="http://schemas.microsoft.com/office/drawing/2014/main" id="{B7AF6E8A-3FE6-B03A-04F8-2F16EA91F1DF}"/>
              </a:ext>
            </a:extLst>
          </p:cNvPr>
          <p:cNvSpPr>
            <a:spLocks noGrp="1"/>
          </p:cNvSpPr>
          <p:nvPr>
            <p:ph type="dt" sz="half" idx="10"/>
          </p:nvPr>
        </p:nvSpPr>
        <p:spPr/>
        <p:txBody>
          <a:bodyPr/>
          <a:lstStyle/>
          <a:p>
            <a:fld id="{F9F56364-AC3E-43E4-9960-3C49695708C5}" type="datetimeFigureOut">
              <a:rPr lang="fr-FR" smtClean="0"/>
              <a:t>30/05/2025</a:t>
            </a:fld>
            <a:endParaRPr lang="fr-FR"/>
          </a:p>
        </p:txBody>
      </p:sp>
      <p:sp>
        <p:nvSpPr>
          <p:cNvPr id="5" name="Espace réservé du pied de page 4">
            <a:extLst>
              <a:ext uri="{FF2B5EF4-FFF2-40B4-BE49-F238E27FC236}">
                <a16:creationId xmlns:a16="http://schemas.microsoft.com/office/drawing/2014/main" id="{C5D39474-349D-FA10-DA52-2E8589AFAEB3}"/>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648D0BC0-7B64-70F1-0879-A217B88BA8FF}"/>
              </a:ext>
            </a:extLst>
          </p:cNvPr>
          <p:cNvSpPr>
            <a:spLocks noGrp="1"/>
          </p:cNvSpPr>
          <p:nvPr>
            <p:ph type="sldNum" sz="quarter" idx="12"/>
          </p:nvPr>
        </p:nvSpPr>
        <p:spPr/>
        <p:txBody>
          <a:bodyPr/>
          <a:lstStyle/>
          <a:p>
            <a:fld id="{184446B3-7C96-4346-8F65-5BDB563557C0}" type="slidenum">
              <a:rPr lang="fr-FR" smtClean="0"/>
              <a:t>‹N°›</a:t>
            </a:fld>
            <a:endParaRPr lang="fr-FR"/>
          </a:p>
        </p:txBody>
      </p:sp>
    </p:spTree>
    <p:extLst>
      <p:ext uri="{BB962C8B-B14F-4D97-AF65-F5344CB8AC3E}">
        <p14:creationId xmlns:p14="http://schemas.microsoft.com/office/powerpoint/2010/main" val="1768981185"/>
      </p:ext>
    </p:extLst>
  </p:cSld>
  <p:clrMapOvr>
    <a:masterClrMapping/>
  </p:clrMapOvr>
  <mc:AlternateContent xmlns:mc="http://schemas.openxmlformats.org/markup-compatibility/2006" xmlns:p14="http://schemas.microsoft.com/office/powerpoint/2010/main">
    <mc:Choice Requires="p14">
      <p:transition spd="slow" p14:dur="5000" advClick="0" advTm="9000">
        <p14:honeycomb/>
      </p:transition>
    </mc:Choice>
    <mc:Fallback xmlns="">
      <p:transition spd="slow" advClick="0" advTm="9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E3BF06A-E40F-F6F4-408E-ECAF6FD8A050}"/>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0F1B4DB5-8BE6-4CAF-3181-E4BF7DBDB3D9}"/>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41112051-1347-F057-DC89-EA2896C64EF7}"/>
              </a:ext>
            </a:extLst>
          </p:cNvPr>
          <p:cNvSpPr>
            <a:spLocks noGrp="1"/>
          </p:cNvSpPr>
          <p:nvPr>
            <p:ph type="dt" sz="half" idx="10"/>
          </p:nvPr>
        </p:nvSpPr>
        <p:spPr/>
        <p:txBody>
          <a:bodyPr/>
          <a:lstStyle/>
          <a:p>
            <a:fld id="{F9F56364-AC3E-43E4-9960-3C49695708C5}" type="datetimeFigureOut">
              <a:rPr lang="fr-FR" smtClean="0"/>
              <a:t>30/05/2025</a:t>
            </a:fld>
            <a:endParaRPr lang="fr-FR"/>
          </a:p>
        </p:txBody>
      </p:sp>
      <p:sp>
        <p:nvSpPr>
          <p:cNvPr id="5" name="Espace réservé du pied de page 4">
            <a:extLst>
              <a:ext uri="{FF2B5EF4-FFF2-40B4-BE49-F238E27FC236}">
                <a16:creationId xmlns:a16="http://schemas.microsoft.com/office/drawing/2014/main" id="{655414F4-679E-D255-378C-363A196F3BF7}"/>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A9CA685D-1871-5EC0-330B-1948548A6C6C}"/>
              </a:ext>
            </a:extLst>
          </p:cNvPr>
          <p:cNvSpPr>
            <a:spLocks noGrp="1"/>
          </p:cNvSpPr>
          <p:nvPr>
            <p:ph type="sldNum" sz="quarter" idx="12"/>
          </p:nvPr>
        </p:nvSpPr>
        <p:spPr/>
        <p:txBody>
          <a:bodyPr/>
          <a:lstStyle/>
          <a:p>
            <a:fld id="{184446B3-7C96-4346-8F65-5BDB563557C0}" type="slidenum">
              <a:rPr lang="fr-FR" smtClean="0"/>
              <a:t>‹N°›</a:t>
            </a:fld>
            <a:endParaRPr lang="fr-FR"/>
          </a:p>
        </p:txBody>
      </p:sp>
    </p:spTree>
    <p:extLst>
      <p:ext uri="{BB962C8B-B14F-4D97-AF65-F5344CB8AC3E}">
        <p14:creationId xmlns:p14="http://schemas.microsoft.com/office/powerpoint/2010/main" val="3723957002"/>
      </p:ext>
    </p:extLst>
  </p:cSld>
  <p:clrMapOvr>
    <a:masterClrMapping/>
  </p:clrMapOvr>
  <mc:AlternateContent xmlns:mc="http://schemas.openxmlformats.org/markup-compatibility/2006" xmlns:p14="http://schemas.microsoft.com/office/powerpoint/2010/main">
    <mc:Choice Requires="p14">
      <p:transition spd="slow" p14:dur="5000" advClick="0" advTm="9000">
        <p14:honeycomb/>
      </p:transition>
    </mc:Choice>
    <mc:Fallback xmlns="">
      <p:transition spd="slow" advClick="0" advTm="9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31D73BA1-EF4F-C9FC-8E95-E45CF015F38C}"/>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36A37A63-D30B-18F5-6427-9FE90A562CAA}"/>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386304E1-6D4B-A1AC-0B4D-6BB89B6CD985}"/>
              </a:ext>
            </a:extLst>
          </p:cNvPr>
          <p:cNvSpPr>
            <a:spLocks noGrp="1"/>
          </p:cNvSpPr>
          <p:nvPr>
            <p:ph type="dt" sz="half" idx="10"/>
          </p:nvPr>
        </p:nvSpPr>
        <p:spPr/>
        <p:txBody>
          <a:bodyPr/>
          <a:lstStyle/>
          <a:p>
            <a:fld id="{F9F56364-AC3E-43E4-9960-3C49695708C5}" type="datetimeFigureOut">
              <a:rPr lang="fr-FR" smtClean="0"/>
              <a:t>30/05/2025</a:t>
            </a:fld>
            <a:endParaRPr lang="fr-FR"/>
          </a:p>
        </p:txBody>
      </p:sp>
      <p:sp>
        <p:nvSpPr>
          <p:cNvPr id="5" name="Espace réservé du pied de page 4">
            <a:extLst>
              <a:ext uri="{FF2B5EF4-FFF2-40B4-BE49-F238E27FC236}">
                <a16:creationId xmlns:a16="http://schemas.microsoft.com/office/drawing/2014/main" id="{0E8F8120-A9A4-2719-E725-22B6FCA21BD7}"/>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697E064C-FF03-BA08-73F7-11DA7A9D4E29}"/>
              </a:ext>
            </a:extLst>
          </p:cNvPr>
          <p:cNvSpPr>
            <a:spLocks noGrp="1"/>
          </p:cNvSpPr>
          <p:nvPr>
            <p:ph type="sldNum" sz="quarter" idx="12"/>
          </p:nvPr>
        </p:nvSpPr>
        <p:spPr/>
        <p:txBody>
          <a:bodyPr/>
          <a:lstStyle/>
          <a:p>
            <a:fld id="{184446B3-7C96-4346-8F65-5BDB563557C0}" type="slidenum">
              <a:rPr lang="fr-FR" smtClean="0"/>
              <a:t>‹N°›</a:t>
            </a:fld>
            <a:endParaRPr lang="fr-FR"/>
          </a:p>
        </p:txBody>
      </p:sp>
    </p:spTree>
    <p:extLst>
      <p:ext uri="{BB962C8B-B14F-4D97-AF65-F5344CB8AC3E}">
        <p14:creationId xmlns:p14="http://schemas.microsoft.com/office/powerpoint/2010/main" val="4185745811"/>
      </p:ext>
    </p:extLst>
  </p:cSld>
  <p:clrMapOvr>
    <a:masterClrMapping/>
  </p:clrMapOvr>
  <mc:AlternateContent xmlns:mc="http://schemas.openxmlformats.org/markup-compatibility/2006" xmlns:p14="http://schemas.microsoft.com/office/powerpoint/2010/main">
    <mc:Choice Requires="p14">
      <p:transition spd="slow" p14:dur="5000" advClick="0" advTm="9000">
        <p14:honeycomb/>
      </p:transition>
    </mc:Choice>
    <mc:Fallback xmlns="">
      <p:transition spd="slow" advClick="0" advTm="9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422A8272-5C5A-D46D-FDE9-334DF1D61BAB}"/>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E6200A86-576E-1FEA-8987-E090B31A8598}"/>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7961D152-F02D-14D7-4A07-9C86B5A33D5E}"/>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0A4A4D93-E791-0BF8-2B8D-394C002AAA08}"/>
              </a:ext>
            </a:extLst>
          </p:cNvPr>
          <p:cNvSpPr>
            <a:spLocks noGrp="1"/>
          </p:cNvSpPr>
          <p:nvPr>
            <p:ph type="dt" sz="half" idx="10"/>
          </p:nvPr>
        </p:nvSpPr>
        <p:spPr/>
        <p:txBody>
          <a:bodyPr/>
          <a:lstStyle/>
          <a:p>
            <a:fld id="{F9F56364-AC3E-43E4-9960-3C49695708C5}" type="datetimeFigureOut">
              <a:rPr lang="fr-FR" smtClean="0"/>
              <a:t>30/05/2025</a:t>
            </a:fld>
            <a:endParaRPr lang="fr-FR"/>
          </a:p>
        </p:txBody>
      </p:sp>
      <p:sp>
        <p:nvSpPr>
          <p:cNvPr id="6" name="Espace réservé du pied de page 5">
            <a:extLst>
              <a:ext uri="{FF2B5EF4-FFF2-40B4-BE49-F238E27FC236}">
                <a16:creationId xmlns:a16="http://schemas.microsoft.com/office/drawing/2014/main" id="{5C8F4C9C-BE4E-B8EE-960C-3D2FED5F732B}"/>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B431DD3E-BA32-EBD6-2B47-4766CF2306AC}"/>
              </a:ext>
            </a:extLst>
          </p:cNvPr>
          <p:cNvSpPr>
            <a:spLocks noGrp="1"/>
          </p:cNvSpPr>
          <p:nvPr>
            <p:ph type="sldNum" sz="quarter" idx="12"/>
          </p:nvPr>
        </p:nvSpPr>
        <p:spPr/>
        <p:txBody>
          <a:bodyPr/>
          <a:lstStyle/>
          <a:p>
            <a:fld id="{184446B3-7C96-4346-8F65-5BDB563557C0}" type="slidenum">
              <a:rPr lang="fr-FR" smtClean="0"/>
              <a:t>‹N°›</a:t>
            </a:fld>
            <a:endParaRPr lang="fr-FR"/>
          </a:p>
        </p:txBody>
      </p:sp>
    </p:spTree>
    <p:extLst>
      <p:ext uri="{BB962C8B-B14F-4D97-AF65-F5344CB8AC3E}">
        <p14:creationId xmlns:p14="http://schemas.microsoft.com/office/powerpoint/2010/main" val="2690237066"/>
      </p:ext>
    </p:extLst>
  </p:cSld>
  <p:clrMapOvr>
    <a:masterClrMapping/>
  </p:clrMapOvr>
  <mc:AlternateContent xmlns:mc="http://schemas.openxmlformats.org/markup-compatibility/2006" xmlns:p14="http://schemas.microsoft.com/office/powerpoint/2010/main">
    <mc:Choice Requires="p14">
      <p:transition spd="slow" p14:dur="5000" advClick="0" advTm="9000">
        <p14:honeycomb/>
      </p:transition>
    </mc:Choice>
    <mc:Fallback xmlns="">
      <p:transition spd="slow" advClick="0" advTm="9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57B5B36-AB84-1B24-476A-536F446C0D8C}"/>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6FBFF9CF-732E-12AF-AD27-D6820C1E90C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C9A71EE6-F390-F611-580B-86B54FA8B184}"/>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52764A81-B6B1-3442-6E81-5AC59608E2F8}"/>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30BEE15A-F361-DCB4-DC61-2FFBEAF8CB03}"/>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0C349907-6A5A-8F70-F1FD-CB79E036EB42}"/>
              </a:ext>
            </a:extLst>
          </p:cNvPr>
          <p:cNvSpPr>
            <a:spLocks noGrp="1"/>
          </p:cNvSpPr>
          <p:nvPr>
            <p:ph type="dt" sz="half" idx="10"/>
          </p:nvPr>
        </p:nvSpPr>
        <p:spPr/>
        <p:txBody>
          <a:bodyPr/>
          <a:lstStyle/>
          <a:p>
            <a:fld id="{F9F56364-AC3E-43E4-9960-3C49695708C5}" type="datetimeFigureOut">
              <a:rPr lang="fr-FR" smtClean="0"/>
              <a:t>30/05/2025</a:t>
            </a:fld>
            <a:endParaRPr lang="fr-FR"/>
          </a:p>
        </p:txBody>
      </p:sp>
      <p:sp>
        <p:nvSpPr>
          <p:cNvPr id="8" name="Espace réservé du pied de page 7">
            <a:extLst>
              <a:ext uri="{FF2B5EF4-FFF2-40B4-BE49-F238E27FC236}">
                <a16:creationId xmlns:a16="http://schemas.microsoft.com/office/drawing/2014/main" id="{D9A30831-8B75-F281-DADF-D9AAB8E89368}"/>
              </a:ext>
            </a:extLst>
          </p:cNvPr>
          <p:cNvSpPr>
            <a:spLocks noGrp="1"/>
          </p:cNvSpPr>
          <p:nvPr>
            <p:ph type="ftr" sz="quarter" idx="11"/>
          </p:nvPr>
        </p:nvSpPr>
        <p:spPr/>
        <p:txBody>
          <a:bodyPr/>
          <a:lstStyle/>
          <a:p>
            <a:endParaRPr lang="fr-FR"/>
          </a:p>
        </p:txBody>
      </p:sp>
      <p:sp>
        <p:nvSpPr>
          <p:cNvPr id="9" name="Espace réservé du numéro de diapositive 8">
            <a:extLst>
              <a:ext uri="{FF2B5EF4-FFF2-40B4-BE49-F238E27FC236}">
                <a16:creationId xmlns:a16="http://schemas.microsoft.com/office/drawing/2014/main" id="{7CD57BC8-C17A-ED4D-6E5E-0A522D2689D3}"/>
              </a:ext>
            </a:extLst>
          </p:cNvPr>
          <p:cNvSpPr>
            <a:spLocks noGrp="1"/>
          </p:cNvSpPr>
          <p:nvPr>
            <p:ph type="sldNum" sz="quarter" idx="12"/>
          </p:nvPr>
        </p:nvSpPr>
        <p:spPr/>
        <p:txBody>
          <a:bodyPr/>
          <a:lstStyle/>
          <a:p>
            <a:fld id="{184446B3-7C96-4346-8F65-5BDB563557C0}" type="slidenum">
              <a:rPr lang="fr-FR" smtClean="0"/>
              <a:t>‹N°›</a:t>
            </a:fld>
            <a:endParaRPr lang="fr-FR"/>
          </a:p>
        </p:txBody>
      </p:sp>
    </p:spTree>
    <p:extLst>
      <p:ext uri="{BB962C8B-B14F-4D97-AF65-F5344CB8AC3E}">
        <p14:creationId xmlns:p14="http://schemas.microsoft.com/office/powerpoint/2010/main" val="2491783347"/>
      </p:ext>
    </p:extLst>
  </p:cSld>
  <p:clrMapOvr>
    <a:masterClrMapping/>
  </p:clrMapOvr>
  <mc:AlternateContent xmlns:mc="http://schemas.openxmlformats.org/markup-compatibility/2006" xmlns:p14="http://schemas.microsoft.com/office/powerpoint/2010/main">
    <mc:Choice Requires="p14">
      <p:transition spd="slow" p14:dur="5000" advClick="0" advTm="9000">
        <p14:honeycomb/>
      </p:transition>
    </mc:Choice>
    <mc:Fallback xmlns="">
      <p:transition spd="slow" advClick="0" advTm="9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7569B1C4-A287-EB8F-3565-6EB5D57255FF}"/>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0750301D-FD1D-9726-C4D0-9F0FD73AFD30}"/>
              </a:ext>
            </a:extLst>
          </p:cNvPr>
          <p:cNvSpPr>
            <a:spLocks noGrp="1"/>
          </p:cNvSpPr>
          <p:nvPr>
            <p:ph type="dt" sz="half" idx="10"/>
          </p:nvPr>
        </p:nvSpPr>
        <p:spPr/>
        <p:txBody>
          <a:bodyPr/>
          <a:lstStyle/>
          <a:p>
            <a:fld id="{F9F56364-AC3E-43E4-9960-3C49695708C5}" type="datetimeFigureOut">
              <a:rPr lang="fr-FR" smtClean="0"/>
              <a:t>30/05/2025</a:t>
            </a:fld>
            <a:endParaRPr lang="fr-FR"/>
          </a:p>
        </p:txBody>
      </p:sp>
      <p:sp>
        <p:nvSpPr>
          <p:cNvPr id="4" name="Espace réservé du pied de page 3">
            <a:extLst>
              <a:ext uri="{FF2B5EF4-FFF2-40B4-BE49-F238E27FC236}">
                <a16:creationId xmlns:a16="http://schemas.microsoft.com/office/drawing/2014/main" id="{80F3ACD9-7797-B6A3-C2C3-58FA9EDF2361}"/>
              </a:ext>
            </a:extLst>
          </p:cNvPr>
          <p:cNvSpPr>
            <a:spLocks noGrp="1"/>
          </p:cNvSpPr>
          <p:nvPr>
            <p:ph type="ftr" sz="quarter" idx="11"/>
          </p:nvPr>
        </p:nvSpPr>
        <p:spPr/>
        <p:txBody>
          <a:bodyPr/>
          <a:lstStyle/>
          <a:p>
            <a:endParaRPr lang="fr-FR"/>
          </a:p>
        </p:txBody>
      </p:sp>
      <p:sp>
        <p:nvSpPr>
          <p:cNvPr id="5" name="Espace réservé du numéro de diapositive 4">
            <a:extLst>
              <a:ext uri="{FF2B5EF4-FFF2-40B4-BE49-F238E27FC236}">
                <a16:creationId xmlns:a16="http://schemas.microsoft.com/office/drawing/2014/main" id="{FE83A7D1-0736-A6CF-56EA-4BCA6A4AD154}"/>
              </a:ext>
            </a:extLst>
          </p:cNvPr>
          <p:cNvSpPr>
            <a:spLocks noGrp="1"/>
          </p:cNvSpPr>
          <p:nvPr>
            <p:ph type="sldNum" sz="quarter" idx="12"/>
          </p:nvPr>
        </p:nvSpPr>
        <p:spPr/>
        <p:txBody>
          <a:bodyPr/>
          <a:lstStyle/>
          <a:p>
            <a:fld id="{184446B3-7C96-4346-8F65-5BDB563557C0}" type="slidenum">
              <a:rPr lang="fr-FR" smtClean="0"/>
              <a:t>‹N°›</a:t>
            </a:fld>
            <a:endParaRPr lang="fr-FR"/>
          </a:p>
        </p:txBody>
      </p:sp>
    </p:spTree>
    <p:extLst>
      <p:ext uri="{BB962C8B-B14F-4D97-AF65-F5344CB8AC3E}">
        <p14:creationId xmlns:p14="http://schemas.microsoft.com/office/powerpoint/2010/main" val="1933106421"/>
      </p:ext>
    </p:extLst>
  </p:cSld>
  <p:clrMapOvr>
    <a:masterClrMapping/>
  </p:clrMapOvr>
  <mc:AlternateContent xmlns:mc="http://schemas.openxmlformats.org/markup-compatibility/2006" xmlns:p14="http://schemas.microsoft.com/office/powerpoint/2010/main">
    <mc:Choice Requires="p14">
      <p:transition spd="slow" p14:dur="5000" advClick="0" advTm="9000">
        <p14:honeycomb/>
      </p:transition>
    </mc:Choice>
    <mc:Fallback xmlns="">
      <p:transition spd="slow" advClick="0" advTm="9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9AC7EA8A-7DE6-AA7C-D560-B5DC46F03C4B}"/>
              </a:ext>
            </a:extLst>
          </p:cNvPr>
          <p:cNvSpPr>
            <a:spLocks noGrp="1"/>
          </p:cNvSpPr>
          <p:nvPr>
            <p:ph type="dt" sz="half" idx="10"/>
          </p:nvPr>
        </p:nvSpPr>
        <p:spPr/>
        <p:txBody>
          <a:bodyPr/>
          <a:lstStyle/>
          <a:p>
            <a:fld id="{F9F56364-AC3E-43E4-9960-3C49695708C5}" type="datetimeFigureOut">
              <a:rPr lang="fr-FR" smtClean="0"/>
              <a:t>30/05/2025</a:t>
            </a:fld>
            <a:endParaRPr lang="fr-FR"/>
          </a:p>
        </p:txBody>
      </p:sp>
      <p:sp>
        <p:nvSpPr>
          <p:cNvPr id="3" name="Espace réservé du pied de page 2">
            <a:extLst>
              <a:ext uri="{FF2B5EF4-FFF2-40B4-BE49-F238E27FC236}">
                <a16:creationId xmlns:a16="http://schemas.microsoft.com/office/drawing/2014/main" id="{29981356-4BB2-9173-7B14-7025E18AB511}"/>
              </a:ext>
            </a:extLst>
          </p:cNvPr>
          <p:cNvSpPr>
            <a:spLocks noGrp="1"/>
          </p:cNvSpPr>
          <p:nvPr>
            <p:ph type="ftr" sz="quarter" idx="11"/>
          </p:nvPr>
        </p:nvSpPr>
        <p:spPr/>
        <p:txBody>
          <a:bodyPr/>
          <a:lstStyle/>
          <a:p>
            <a:endParaRPr lang="fr-FR"/>
          </a:p>
        </p:txBody>
      </p:sp>
      <p:sp>
        <p:nvSpPr>
          <p:cNvPr id="4" name="Espace réservé du numéro de diapositive 3">
            <a:extLst>
              <a:ext uri="{FF2B5EF4-FFF2-40B4-BE49-F238E27FC236}">
                <a16:creationId xmlns:a16="http://schemas.microsoft.com/office/drawing/2014/main" id="{9012D5A3-7F36-D8F2-AFD5-EFB08052149C}"/>
              </a:ext>
            </a:extLst>
          </p:cNvPr>
          <p:cNvSpPr>
            <a:spLocks noGrp="1"/>
          </p:cNvSpPr>
          <p:nvPr>
            <p:ph type="sldNum" sz="quarter" idx="12"/>
          </p:nvPr>
        </p:nvSpPr>
        <p:spPr/>
        <p:txBody>
          <a:bodyPr/>
          <a:lstStyle/>
          <a:p>
            <a:fld id="{184446B3-7C96-4346-8F65-5BDB563557C0}" type="slidenum">
              <a:rPr lang="fr-FR" smtClean="0"/>
              <a:t>‹N°›</a:t>
            </a:fld>
            <a:endParaRPr lang="fr-FR"/>
          </a:p>
        </p:txBody>
      </p:sp>
    </p:spTree>
    <p:extLst>
      <p:ext uri="{BB962C8B-B14F-4D97-AF65-F5344CB8AC3E}">
        <p14:creationId xmlns:p14="http://schemas.microsoft.com/office/powerpoint/2010/main" val="3055558498"/>
      </p:ext>
    </p:extLst>
  </p:cSld>
  <p:clrMapOvr>
    <a:masterClrMapping/>
  </p:clrMapOvr>
  <mc:AlternateContent xmlns:mc="http://schemas.openxmlformats.org/markup-compatibility/2006" xmlns:p14="http://schemas.microsoft.com/office/powerpoint/2010/main">
    <mc:Choice Requires="p14">
      <p:transition spd="slow" p14:dur="5000" advClick="0" advTm="9000">
        <p14:honeycomb/>
      </p:transition>
    </mc:Choice>
    <mc:Fallback xmlns="">
      <p:transition spd="slow" advClick="0" advTm="9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9F6A33F-1A98-FE40-D55B-CB763FBD3482}"/>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A587F20D-1015-7C15-B688-3ED624057208}"/>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151849D5-EB7D-E4AE-AF69-65B0E9EE285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4863745D-D927-83FC-7490-E157DBB80316}"/>
              </a:ext>
            </a:extLst>
          </p:cNvPr>
          <p:cNvSpPr>
            <a:spLocks noGrp="1"/>
          </p:cNvSpPr>
          <p:nvPr>
            <p:ph type="dt" sz="half" idx="10"/>
          </p:nvPr>
        </p:nvSpPr>
        <p:spPr/>
        <p:txBody>
          <a:bodyPr/>
          <a:lstStyle/>
          <a:p>
            <a:fld id="{F9F56364-AC3E-43E4-9960-3C49695708C5}" type="datetimeFigureOut">
              <a:rPr lang="fr-FR" smtClean="0"/>
              <a:t>30/05/2025</a:t>
            </a:fld>
            <a:endParaRPr lang="fr-FR"/>
          </a:p>
        </p:txBody>
      </p:sp>
      <p:sp>
        <p:nvSpPr>
          <p:cNvPr id="6" name="Espace réservé du pied de page 5">
            <a:extLst>
              <a:ext uri="{FF2B5EF4-FFF2-40B4-BE49-F238E27FC236}">
                <a16:creationId xmlns:a16="http://schemas.microsoft.com/office/drawing/2014/main" id="{14096991-50AF-E010-3204-D0F03771C470}"/>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16CD860B-518A-2EBA-54E8-30153ED95429}"/>
              </a:ext>
            </a:extLst>
          </p:cNvPr>
          <p:cNvSpPr>
            <a:spLocks noGrp="1"/>
          </p:cNvSpPr>
          <p:nvPr>
            <p:ph type="sldNum" sz="quarter" idx="12"/>
          </p:nvPr>
        </p:nvSpPr>
        <p:spPr/>
        <p:txBody>
          <a:bodyPr/>
          <a:lstStyle/>
          <a:p>
            <a:fld id="{184446B3-7C96-4346-8F65-5BDB563557C0}" type="slidenum">
              <a:rPr lang="fr-FR" smtClean="0"/>
              <a:t>‹N°›</a:t>
            </a:fld>
            <a:endParaRPr lang="fr-FR"/>
          </a:p>
        </p:txBody>
      </p:sp>
    </p:spTree>
    <p:extLst>
      <p:ext uri="{BB962C8B-B14F-4D97-AF65-F5344CB8AC3E}">
        <p14:creationId xmlns:p14="http://schemas.microsoft.com/office/powerpoint/2010/main" val="1430141588"/>
      </p:ext>
    </p:extLst>
  </p:cSld>
  <p:clrMapOvr>
    <a:masterClrMapping/>
  </p:clrMapOvr>
  <mc:AlternateContent xmlns:mc="http://schemas.openxmlformats.org/markup-compatibility/2006" xmlns:p14="http://schemas.microsoft.com/office/powerpoint/2010/main">
    <mc:Choice Requires="p14">
      <p:transition spd="slow" p14:dur="5000" advClick="0" advTm="9000">
        <p14:honeycomb/>
      </p:transition>
    </mc:Choice>
    <mc:Fallback xmlns="">
      <p:transition spd="slow" advClick="0" advTm="9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14C0814-3D85-F340-F1ED-76B78CA950CE}"/>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EB40A137-33BA-C7D5-15F8-617B81CFD7DD}"/>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95608095-4E74-D16A-97B1-DCAFE428DFF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CF77BBAB-2B0B-8A39-123F-E9589EA2E24A}"/>
              </a:ext>
            </a:extLst>
          </p:cNvPr>
          <p:cNvSpPr>
            <a:spLocks noGrp="1"/>
          </p:cNvSpPr>
          <p:nvPr>
            <p:ph type="dt" sz="half" idx="10"/>
          </p:nvPr>
        </p:nvSpPr>
        <p:spPr/>
        <p:txBody>
          <a:bodyPr/>
          <a:lstStyle/>
          <a:p>
            <a:fld id="{F9F56364-AC3E-43E4-9960-3C49695708C5}" type="datetimeFigureOut">
              <a:rPr lang="fr-FR" smtClean="0"/>
              <a:t>30/05/2025</a:t>
            </a:fld>
            <a:endParaRPr lang="fr-FR"/>
          </a:p>
        </p:txBody>
      </p:sp>
      <p:sp>
        <p:nvSpPr>
          <p:cNvPr id="6" name="Espace réservé du pied de page 5">
            <a:extLst>
              <a:ext uri="{FF2B5EF4-FFF2-40B4-BE49-F238E27FC236}">
                <a16:creationId xmlns:a16="http://schemas.microsoft.com/office/drawing/2014/main" id="{254E74F3-A902-4170-4058-F43E522848F4}"/>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580F2EB9-E12A-D5AF-FF4D-2973ED0322E8}"/>
              </a:ext>
            </a:extLst>
          </p:cNvPr>
          <p:cNvSpPr>
            <a:spLocks noGrp="1"/>
          </p:cNvSpPr>
          <p:nvPr>
            <p:ph type="sldNum" sz="quarter" idx="12"/>
          </p:nvPr>
        </p:nvSpPr>
        <p:spPr/>
        <p:txBody>
          <a:bodyPr/>
          <a:lstStyle/>
          <a:p>
            <a:fld id="{184446B3-7C96-4346-8F65-5BDB563557C0}" type="slidenum">
              <a:rPr lang="fr-FR" smtClean="0"/>
              <a:t>‹N°›</a:t>
            </a:fld>
            <a:endParaRPr lang="fr-FR"/>
          </a:p>
        </p:txBody>
      </p:sp>
    </p:spTree>
    <p:extLst>
      <p:ext uri="{BB962C8B-B14F-4D97-AF65-F5344CB8AC3E}">
        <p14:creationId xmlns:p14="http://schemas.microsoft.com/office/powerpoint/2010/main" val="3810402339"/>
      </p:ext>
    </p:extLst>
  </p:cSld>
  <p:clrMapOvr>
    <a:masterClrMapping/>
  </p:clrMapOvr>
  <mc:AlternateContent xmlns:mc="http://schemas.openxmlformats.org/markup-compatibility/2006" xmlns:p14="http://schemas.microsoft.com/office/powerpoint/2010/main">
    <mc:Choice Requires="p14">
      <p:transition spd="slow" p14:dur="5000" advClick="0" advTm="9000">
        <p14:honeycomb/>
      </p:transition>
    </mc:Choice>
    <mc:Fallback xmlns="">
      <p:transition spd="slow" advClick="0" advTm="9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15428643-A985-25FF-4F45-74DD2C284231}"/>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B8F38024-4479-39B3-2527-DA51DD3A416E}"/>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816295F4-35EE-4E99-A273-F192ED8D609C}"/>
              </a:ext>
            </a:extLst>
          </p:cNvPr>
          <p:cNvSpPr>
            <a:spLocks noGrp="1"/>
          </p:cNvSpPr>
          <p:nvPr>
            <p:ph type="dt" sz="half" idx="10"/>
          </p:nvPr>
        </p:nvSpPr>
        <p:spPr/>
        <p:txBody>
          <a:bodyPr/>
          <a:lstStyle/>
          <a:p>
            <a:fld id="{F9F56364-AC3E-43E4-9960-3C49695708C5}" type="datetimeFigureOut">
              <a:rPr lang="fr-FR" smtClean="0"/>
              <a:t>30/05/2025</a:t>
            </a:fld>
            <a:endParaRPr lang="fr-FR"/>
          </a:p>
        </p:txBody>
      </p:sp>
      <p:sp>
        <p:nvSpPr>
          <p:cNvPr id="5" name="Espace réservé du pied de page 4">
            <a:extLst>
              <a:ext uri="{FF2B5EF4-FFF2-40B4-BE49-F238E27FC236}">
                <a16:creationId xmlns:a16="http://schemas.microsoft.com/office/drawing/2014/main" id="{B5DD0091-F8F6-090E-3216-4A691FE6B9B9}"/>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A9AAA006-AD89-679C-55B3-E71300455B9D}"/>
              </a:ext>
            </a:extLst>
          </p:cNvPr>
          <p:cNvSpPr>
            <a:spLocks noGrp="1"/>
          </p:cNvSpPr>
          <p:nvPr>
            <p:ph type="sldNum" sz="quarter" idx="12"/>
          </p:nvPr>
        </p:nvSpPr>
        <p:spPr/>
        <p:txBody>
          <a:bodyPr/>
          <a:lstStyle/>
          <a:p>
            <a:fld id="{184446B3-7C96-4346-8F65-5BDB563557C0}" type="slidenum">
              <a:rPr lang="fr-FR" smtClean="0"/>
              <a:t>‹N°›</a:t>
            </a:fld>
            <a:endParaRPr lang="fr-FR"/>
          </a:p>
        </p:txBody>
      </p:sp>
    </p:spTree>
    <p:extLst>
      <p:ext uri="{BB962C8B-B14F-4D97-AF65-F5344CB8AC3E}">
        <p14:creationId xmlns:p14="http://schemas.microsoft.com/office/powerpoint/2010/main" val="3009486516"/>
      </p:ext>
    </p:extLst>
  </p:cSld>
  <p:clrMapOvr>
    <a:masterClrMapping/>
  </p:clrMapOvr>
  <mc:AlternateContent xmlns:mc="http://schemas.openxmlformats.org/markup-compatibility/2006" xmlns:p14="http://schemas.microsoft.com/office/powerpoint/2010/main">
    <mc:Choice Requires="p14">
      <p:transition spd="slow" p14:dur="5000" advClick="0" advTm="9000">
        <p14:honeycomb/>
      </p:transition>
    </mc:Choice>
    <mc:Fallback xmlns="">
      <p:transition spd="slow" advClick="0" advTm="9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7926B71B-824E-C8BA-16A4-4BF60E45B1AA}"/>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1FF62C98-F63F-5253-C103-05EB22CE25EA}"/>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85B90B3E-67BD-6CF7-4658-AAE18C1F07BA}"/>
              </a:ext>
            </a:extLst>
          </p:cNvPr>
          <p:cNvSpPr>
            <a:spLocks noGrp="1"/>
          </p:cNvSpPr>
          <p:nvPr>
            <p:ph type="dt" sz="half" idx="10"/>
          </p:nvPr>
        </p:nvSpPr>
        <p:spPr/>
        <p:txBody>
          <a:bodyPr/>
          <a:lstStyle/>
          <a:p>
            <a:fld id="{F9F56364-AC3E-43E4-9960-3C49695708C5}" type="datetimeFigureOut">
              <a:rPr lang="fr-FR" smtClean="0"/>
              <a:t>30/05/2025</a:t>
            </a:fld>
            <a:endParaRPr lang="fr-FR"/>
          </a:p>
        </p:txBody>
      </p:sp>
      <p:sp>
        <p:nvSpPr>
          <p:cNvPr id="5" name="Espace réservé du pied de page 4">
            <a:extLst>
              <a:ext uri="{FF2B5EF4-FFF2-40B4-BE49-F238E27FC236}">
                <a16:creationId xmlns:a16="http://schemas.microsoft.com/office/drawing/2014/main" id="{7D854B21-71E6-7740-1F59-0E1E5E3CADD0}"/>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B4DA410D-7139-A7F2-49DB-6AAB8BBDA1AD}"/>
              </a:ext>
            </a:extLst>
          </p:cNvPr>
          <p:cNvSpPr>
            <a:spLocks noGrp="1"/>
          </p:cNvSpPr>
          <p:nvPr>
            <p:ph type="sldNum" sz="quarter" idx="12"/>
          </p:nvPr>
        </p:nvSpPr>
        <p:spPr/>
        <p:txBody>
          <a:bodyPr/>
          <a:lstStyle/>
          <a:p>
            <a:fld id="{184446B3-7C96-4346-8F65-5BDB563557C0}" type="slidenum">
              <a:rPr lang="fr-FR" smtClean="0"/>
              <a:t>‹N°›</a:t>
            </a:fld>
            <a:endParaRPr lang="fr-FR"/>
          </a:p>
        </p:txBody>
      </p:sp>
    </p:spTree>
    <p:extLst>
      <p:ext uri="{BB962C8B-B14F-4D97-AF65-F5344CB8AC3E}">
        <p14:creationId xmlns:p14="http://schemas.microsoft.com/office/powerpoint/2010/main" val="3089473348"/>
      </p:ext>
    </p:extLst>
  </p:cSld>
  <p:clrMapOvr>
    <a:masterClrMapping/>
  </p:clrMapOvr>
  <mc:AlternateContent xmlns:mc="http://schemas.openxmlformats.org/markup-compatibility/2006" xmlns:p14="http://schemas.microsoft.com/office/powerpoint/2010/main">
    <mc:Choice Requires="p14">
      <p:transition spd="slow" p14:dur="5000" advClick="0" advTm="9000">
        <p14:honeycomb/>
      </p:transition>
    </mc:Choice>
    <mc:Fallback xmlns="">
      <p:transition spd="slow" advClick="0" advTm="9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pattFill prst="pct90">
          <a:fgClr>
            <a:schemeClr val="accent6"/>
          </a:fgClr>
          <a:bgClr>
            <a:schemeClr val="bg1"/>
          </a:bgClr>
        </a:pattFill>
        <a:effectLst/>
      </p:bgPr>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84D3519A-5CB7-D414-9C0B-3D521BB8B440}"/>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5059D3CE-F572-DE7A-A596-48F9ECE5E01B}"/>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22E39618-73E8-17DB-C043-BBCC754E2396}"/>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F9F56364-AC3E-43E4-9960-3C49695708C5}" type="datetimeFigureOut">
              <a:rPr lang="fr-FR" smtClean="0"/>
              <a:t>30/05/2025</a:t>
            </a:fld>
            <a:endParaRPr lang="fr-FR"/>
          </a:p>
        </p:txBody>
      </p:sp>
      <p:sp>
        <p:nvSpPr>
          <p:cNvPr id="5" name="Espace réservé du pied de page 4">
            <a:extLst>
              <a:ext uri="{FF2B5EF4-FFF2-40B4-BE49-F238E27FC236}">
                <a16:creationId xmlns:a16="http://schemas.microsoft.com/office/drawing/2014/main" id="{9344845C-4AC7-A453-ED7D-32B867C45A9B}"/>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579C410A-A754-E34B-1003-8A632366D085}"/>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184446B3-7C96-4346-8F65-5BDB563557C0}" type="slidenum">
              <a:rPr lang="fr-FR" smtClean="0"/>
              <a:t>‹N°›</a:t>
            </a:fld>
            <a:endParaRPr lang="fr-FR"/>
          </a:p>
        </p:txBody>
      </p:sp>
    </p:spTree>
    <p:extLst>
      <p:ext uri="{BB962C8B-B14F-4D97-AF65-F5344CB8AC3E}">
        <p14:creationId xmlns:p14="http://schemas.microsoft.com/office/powerpoint/2010/main" val="320660901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slow" p14:dur="5000" advClick="0" advTm="9000">
        <p14:honeycomb/>
      </p:transition>
    </mc:Choice>
    <mc:Fallback xmlns="">
      <p:transition spd="slow" advClick="0" advTm="9000">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1.xml"/><Relationship Id="rId4" Type="http://schemas.openxmlformats.org/officeDocument/2006/relationships/audio" Target="../media/audio1.wav"/></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7.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19.jpeg"/><Relationship Id="rId1" Type="http://schemas.openxmlformats.org/officeDocument/2006/relationships/slideLayout" Target="../slideLayouts/slideLayout1.xml"/><Relationship Id="rId4" Type="http://schemas.openxmlformats.org/officeDocument/2006/relationships/image" Target="../media/image21.jpeg"/></Relationships>
</file>

<file path=ppt/slides/_rels/slide17.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22.jpeg"/><Relationship Id="rId1" Type="http://schemas.openxmlformats.org/officeDocument/2006/relationships/slideLayout" Target="../slideLayouts/slideLayout1.xml"/><Relationship Id="rId4" Type="http://schemas.openxmlformats.org/officeDocument/2006/relationships/image" Target="../media/image24.jpeg"/></Relationships>
</file>

<file path=ppt/slides/_rels/slide18.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25.jpeg"/><Relationship Id="rId1" Type="http://schemas.openxmlformats.org/officeDocument/2006/relationships/slideLayout" Target="../slideLayouts/slideLayout1.xml"/><Relationship Id="rId4" Type="http://schemas.openxmlformats.org/officeDocument/2006/relationships/image" Target="../media/image27.jpeg"/></Relationships>
</file>

<file path=ppt/slides/_rels/slide19.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28.jpeg"/><Relationship Id="rId1" Type="http://schemas.openxmlformats.org/officeDocument/2006/relationships/slideLayout" Target="../slideLayouts/slideLayout1.xml"/><Relationship Id="rId4" Type="http://schemas.openxmlformats.org/officeDocument/2006/relationships/image" Target="../media/image30.jpeg"/></Relationships>
</file>

<file path=ppt/slides/_rels/slide20.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image" Target="../media/image31.jpeg"/><Relationship Id="rId1" Type="http://schemas.openxmlformats.org/officeDocument/2006/relationships/slideLayout" Target="../slideLayouts/slideLayout1.xml"/><Relationship Id="rId4" Type="http://schemas.openxmlformats.org/officeDocument/2006/relationships/image" Target="../media/image33.jpeg"/></Relationships>
</file>

<file path=ppt/slides/_rels/slide21.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image" Target="../media/image34.jpeg"/><Relationship Id="rId1" Type="http://schemas.openxmlformats.org/officeDocument/2006/relationships/slideLayout" Target="../slideLayouts/slideLayout1.xml"/><Relationship Id="rId4" Type="http://schemas.openxmlformats.org/officeDocument/2006/relationships/image" Target="../media/image36.jpeg"/></Relationships>
</file>

<file path=ppt/slides/_rels/slide22.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image" Target="../media/image37.jpeg"/><Relationship Id="rId1" Type="http://schemas.openxmlformats.org/officeDocument/2006/relationships/slideLayout" Target="../slideLayouts/slideLayout1.xml"/><Relationship Id="rId4" Type="http://schemas.openxmlformats.org/officeDocument/2006/relationships/image" Target="../media/image39.jpeg"/></Relationships>
</file>

<file path=ppt/slides/_rels/slide23.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40.png"/><Relationship Id="rId1" Type="http://schemas.openxmlformats.org/officeDocument/2006/relationships/slideLayout" Target="../slideLayouts/slideLayout1.xml"/><Relationship Id="rId4" Type="http://schemas.openxmlformats.org/officeDocument/2006/relationships/image" Target="../media/image42.png"/></Relationships>
</file>

<file path=ppt/slides/_rels/slide24.xml.rels><?xml version="1.0" encoding="UTF-8" standalone="yes"?>
<Relationships xmlns="http://schemas.openxmlformats.org/package/2006/relationships"><Relationship Id="rId3" Type="http://schemas.openxmlformats.org/officeDocument/2006/relationships/image" Target="../media/image44.jpeg"/><Relationship Id="rId2" Type="http://schemas.openxmlformats.org/officeDocument/2006/relationships/image" Target="../media/image43.jpeg"/><Relationship Id="rId1" Type="http://schemas.openxmlformats.org/officeDocument/2006/relationships/slideLayout" Target="../slideLayouts/slideLayout1.xml"/><Relationship Id="rId4" Type="http://schemas.openxmlformats.org/officeDocument/2006/relationships/image" Target="../media/image45.png"/></Relationships>
</file>

<file path=ppt/slides/_rels/slide25.xml.rels><?xml version="1.0" encoding="UTF-8" standalone="yes"?>
<Relationships xmlns="http://schemas.openxmlformats.org/package/2006/relationships"><Relationship Id="rId2" Type="http://schemas.openxmlformats.org/officeDocument/2006/relationships/image" Target="../media/image46.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pattFill prst="pct90">
          <a:fgClr>
            <a:srgbClr val="7030A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arbre, montagne, ciel&#10;&#10;Le contenu généré par l’IA peut être incorrect.">
            <a:extLst>
              <a:ext uri="{FF2B5EF4-FFF2-40B4-BE49-F238E27FC236}">
                <a16:creationId xmlns:a16="http://schemas.microsoft.com/office/drawing/2014/main" id="{B075A17A-A333-EA56-6B79-6E9CF6E21675}"/>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369153" y="279000"/>
            <a:ext cx="9453694" cy="6300000"/>
          </a:xfrm>
          <a:prstGeom prst="rect">
            <a:avLst/>
          </a:prstGeom>
        </p:spPr>
      </p:pic>
      <p:sp>
        <p:nvSpPr>
          <p:cNvPr id="4" name="ZoneTexte 3">
            <a:extLst>
              <a:ext uri="{FF2B5EF4-FFF2-40B4-BE49-F238E27FC236}">
                <a16:creationId xmlns:a16="http://schemas.microsoft.com/office/drawing/2014/main" id="{522C8A96-01A5-386E-576B-FD1E094AF966}"/>
              </a:ext>
            </a:extLst>
          </p:cNvPr>
          <p:cNvSpPr txBox="1"/>
          <p:nvPr/>
        </p:nvSpPr>
        <p:spPr>
          <a:xfrm>
            <a:off x="2913888" y="607969"/>
            <a:ext cx="7156704" cy="584775"/>
          </a:xfrm>
          <a:prstGeom prst="rect">
            <a:avLst/>
          </a:prstGeom>
          <a:noFill/>
        </p:spPr>
        <p:txBody>
          <a:bodyPr wrap="square" rtlCol="0">
            <a:spAutoFit/>
          </a:bodyPr>
          <a:lstStyle/>
          <a:p>
            <a:r>
              <a:rPr lang="fr-FR" sz="2400" b="1" dirty="0"/>
              <a:t> </a:t>
            </a:r>
            <a:r>
              <a:rPr lang="fr-FR" sz="3200" b="1" dirty="0"/>
              <a:t>Ravello, ville de la côte amalfitaine</a:t>
            </a:r>
          </a:p>
        </p:txBody>
      </p:sp>
    </p:spTree>
    <p:extLst>
      <p:ext uri="{BB962C8B-B14F-4D97-AF65-F5344CB8AC3E}">
        <p14:creationId xmlns:p14="http://schemas.microsoft.com/office/powerpoint/2010/main" val="91717342"/>
      </p:ext>
    </p:extLst>
  </p:cSld>
  <p:clrMapOvr>
    <a:masterClrMapping/>
  </p:clrMapOvr>
  <mc:AlternateContent xmlns:mc="http://schemas.openxmlformats.org/markup-compatibility/2006" xmlns:p14="http://schemas.microsoft.com/office/powerpoint/2010/main">
    <mc:Choice Requires="p14">
      <p:transition spd="slow" p14:dur="5000" advClick="0" advTm="9000">
        <p14:honeycomb/>
        <p:sndAc>
          <p:stSnd>
            <p:snd r:embed="rId2" name="Une Chanson Italienne.wav"/>
          </p:stSnd>
        </p:sndAc>
      </p:transition>
    </mc:Choice>
    <mc:Fallback xmlns="">
      <p:transition spd="slow" advClick="0" advTm="9000">
        <p:fade/>
        <p:sndAc>
          <p:stSnd>
            <p:snd r:embed="rId4" name="Une Chanson Italienne.wav"/>
          </p:stSnd>
        </p:sndAc>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bg>
      <p:bgPr>
        <a:pattFill prst="pct90">
          <a:fgClr>
            <a:schemeClr val="accent1"/>
          </a:fgClr>
          <a:bgClr>
            <a:schemeClr val="bg1"/>
          </a:bgClr>
        </a:pattFill>
        <a:effectLst/>
      </p:bgPr>
    </p:bg>
    <p:spTree>
      <p:nvGrpSpPr>
        <p:cNvPr id="1" name="">
          <a:extLst>
            <a:ext uri="{FF2B5EF4-FFF2-40B4-BE49-F238E27FC236}">
              <a16:creationId xmlns:a16="http://schemas.microsoft.com/office/drawing/2014/main" id="{4AEDF3E7-8F88-AEAC-9B05-2EF3F63C08E7}"/>
            </a:ext>
          </a:extLst>
        </p:cNvPr>
        <p:cNvGrpSpPr/>
        <p:nvPr/>
      </p:nvGrpSpPr>
      <p:grpSpPr>
        <a:xfrm>
          <a:off x="0" y="0"/>
          <a:ext cx="0" cy="0"/>
          <a:chOff x="0" y="0"/>
          <a:chExt cx="0" cy="0"/>
        </a:xfrm>
      </p:grpSpPr>
      <p:pic>
        <p:nvPicPr>
          <p:cNvPr id="3" name="Image 2" descr="Une image contenant arbre, plein air, plante, fleur&#10;&#10;Le contenu généré par l’IA peut être incorrect.">
            <a:extLst>
              <a:ext uri="{FF2B5EF4-FFF2-40B4-BE49-F238E27FC236}">
                <a16:creationId xmlns:a16="http://schemas.microsoft.com/office/drawing/2014/main" id="{EE42770E-23AF-1627-8586-95AD8CCDE13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84200" y="1206500"/>
            <a:ext cx="6192000" cy="4644000"/>
          </a:xfrm>
          <a:prstGeom prst="rect">
            <a:avLst/>
          </a:prstGeom>
        </p:spPr>
      </p:pic>
      <p:sp>
        <p:nvSpPr>
          <p:cNvPr id="4" name="ZoneTexte 3">
            <a:extLst>
              <a:ext uri="{FF2B5EF4-FFF2-40B4-BE49-F238E27FC236}">
                <a16:creationId xmlns:a16="http://schemas.microsoft.com/office/drawing/2014/main" id="{04170BBD-C51A-5E93-06D9-99325A579DA9}"/>
              </a:ext>
            </a:extLst>
          </p:cNvPr>
          <p:cNvSpPr txBox="1"/>
          <p:nvPr/>
        </p:nvSpPr>
        <p:spPr>
          <a:xfrm>
            <a:off x="7277100" y="1720840"/>
            <a:ext cx="4953000" cy="3416320"/>
          </a:xfrm>
          <a:prstGeom prst="rect">
            <a:avLst/>
          </a:prstGeom>
          <a:noFill/>
        </p:spPr>
        <p:txBody>
          <a:bodyPr wrap="square" rtlCol="0">
            <a:spAutoFit/>
          </a:bodyPr>
          <a:lstStyle/>
          <a:p>
            <a:r>
              <a:rPr lang="fr-FR" sz="2400" b="1">
                <a:solidFill>
                  <a:schemeClr val="bg1"/>
                </a:solidFill>
              </a:rPr>
              <a:t>Ravello est une commune italienne située dans la province de Salerne dans la région de Campanie, en Italie méridionale. En 2019, elle compte 2 465 habitants. Au titre de la côte amalfitaine, elle est inscrite au patrimoine mondial de l'UNESCO depuis 1997.</a:t>
            </a:r>
            <a:endParaRPr lang="fr-FR" sz="2400" b="1" dirty="0">
              <a:solidFill>
                <a:schemeClr val="bg1"/>
              </a:solidFill>
            </a:endParaRPr>
          </a:p>
        </p:txBody>
      </p:sp>
    </p:spTree>
    <p:extLst>
      <p:ext uri="{BB962C8B-B14F-4D97-AF65-F5344CB8AC3E}">
        <p14:creationId xmlns:p14="http://schemas.microsoft.com/office/powerpoint/2010/main" val="344827175"/>
      </p:ext>
    </p:extLst>
  </p:cSld>
  <p:clrMapOvr>
    <a:masterClrMapping/>
  </p:clrMapOvr>
  <mc:AlternateContent xmlns:mc="http://schemas.openxmlformats.org/markup-compatibility/2006" xmlns:p14="http://schemas.microsoft.com/office/powerpoint/2010/main">
    <mc:Choice Requires="p14">
      <p:transition spd="slow" p14:dur="5000" advClick="0" advTm="9000">
        <p14:honeycomb/>
      </p:transition>
    </mc:Choice>
    <mc:Fallback xmlns="">
      <p:transition spd="slow" advClick="0" advTm="9000">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F732250-DC8C-D321-DFD7-407E8F703781}"/>
            </a:ext>
          </a:extLst>
        </p:cNvPr>
        <p:cNvGrpSpPr/>
        <p:nvPr/>
      </p:nvGrpSpPr>
      <p:grpSpPr>
        <a:xfrm>
          <a:off x="0" y="0"/>
          <a:ext cx="0" cy="0"/>
          <a:chOff x="0" y="0"/>
          <a:chExt cx="0" cy="0"/>
        </a:xfrm>
      </p:grpSpPr>
      <p:pic>
        <p:nvPicPr>
          <p:cNvPr id="3" name="Image 2" descr="Une image contenant plein air, nuage, ciel, eau&#10;&#10;Le contenu généré par l’IA peut être incorrect.">
            <a:extLst>
              <a:ext uri="{FF2B5EF4-FFF2-40B4-BE49-F238E27FC236}">
                <a16:creationId xmlns:a16="http://schemas.microsoft.com/office/drawing/2014/main" id="{68309B5F-8D64-DEF0-80D6-5A2E6CB0CFD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432215" y="279000"/>
            <a:ext cx="9509428" cy="6300000"/>
          </a:xfrm>
          <a:prstGeom prst="rect">
            <a:avLst/>
          </a:prstGeom>
        </p:spPr>
      </p:pic>
      <p:sp>
        <p:nvSpPr>
          <p:cNvPr id="4" name="ZoneTexte 3">
            <a:extLst>
              <a:ext uri="{FF2B5EF4-FFF2-40B4-BE49-F238E27FC236}">
                <a16:creationId xmlns:a16="http://schemas.microsoft.com/office/drawing/2014/main" id="{C50EB97B-9123-5BD9-7264-28FFCE2055AE}"/>
              </a:ext>
            </a:extLst>
          </p:cNvPr>
          <p:cNvSpPr txBox="1"/>
          <p:nvPr/>
        </p:nvSpPr>
        <p:spPr>
          <a:xfrm>
            <a:off x="4620768" y="6117335"/>
            <a:ext cx="5657088" cy="461665"/>
          </a:xfrm>
          <a:prstGeom prst="rect">
            <a:avLst/>
          </a:prstGeom>
          <a:noFill/>
        </p:spPr>
        <p:txBody>
          <a:bodyPr wrap="square" rtlCol="0">
            <a:spAutoFit/>
          </a:bodyPr>
          <a:lstStyle/>
          <a:p>
            <a:r>
              <a:rPr lang="fr-FR" sz="2400" b="1"/>
              <a:t>Ravello-Villa Cimbrone</a:t>
            </a:r>
            <a:endParaRPr lang="fr-FR" sz="2400" b="1" dirty="0"/>
          </a:p>
        </p:txBody>
      </p:sp>
    </p:spTree>
    <p:extLst>
      <p:ext uri="{BB962C8B-B14F-4D97-AF65-F5344CB8AC3E}">
        <p14:creationId xmlns:p14="http://schemas.microsoft.com/office/powerpoint/2010/main" val="2474020822"/>
      </p:ext>
    </p:extLst>
  </p:cSld>
  <p:clrMapOvr>
    <a:masterClrMapping/>
  </p:clrMapOvr>
  <mc:AlternateContent xmlns:mc="http://schemas.openxmlformats.org/markup-compatibility/2006" xmlns:p14="http://schemas.microsoft.com/office/powerpoint/2010/main">
    <mc:Choice Requires="p14">
      <p:transition spd="slow" p14:dur="5000" advClick="0" advTm="9000">
        <p14:honeycomb/>
      </p:transition>
    </mc:Choice>
    <mc:Fallback xmlns="">
      <p:transition spd="slow" advClick="0" advTm="9000">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bg>
      <p:bgPr>
        <a:pattFill prst="pct90">
          <a:fgClr>
            <a:srgbClr val="0070C0"/>
          </a:fgClr>
          <a:bgClr>
            <a:schemeClr val="bg1"/>
          </a:bgClr>
        </a:pattFill>
        <a:effectLst/>
      </p:bgPr>
    </p:bg>
    <p:spTree>
      <p:nvGrpSpPr>
        <p:cNvPr id="1" name="">
          <a:extLst>
            <a:ext uri="{FF2B5EF4-FFF2-40B4-BE49-F238E27FC236}">
              <a16:creationId xmlns:a16="http://schemas.microsoft.com/office/drawing/2014/main" id="{148F3488-15F3-AC84-6E7C-FDB345F7289C}"/>
            </a:ext>
          </a:extLst>
        </p:cNvPr>
        <p:cNvGrpSpPr/>
        <p:nvPr/>
      </p:nvGrpSpPr>
      <p:grpSpPr>
        <a:xfrm>
          <a:off x="0" y="0"/>
          <a:ext cx="0" cy="0"/>
          <a:chOff x="0" y="0"/>
          <a:chExt cx="0" cy="0"/>
        </a:xfrm>
      </p:grpSpPr>
      <p:pic>
        <p:nvPicPr>
          <p:cNvPr id="3" name="Image 2" descr="Une image contenant plein air, nature, nuage, ciel&#10;&#10;Le contenu généré par l’IA peut être incorrect.">
            <a:extLst>
              <a:ext uri="{FF2B5EF4-FFF2-40B4-BE49-F238E27FC236}">
                <a16:creationId xmlns:a16="http://schemas.microsoft.com/office/drawing/2014/main" id="{0BEAC8E2-E78E-8F4A-B53B-1B527B82069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474754" y="279000"/>
            <a:ext cx="9453694" cy="6300000"/>
          </a:xfrm>
          <a:prstGeom prst="rect">
            <a:avLst/>
          </a:prstGeom>
        </p:spPr>
      </p:pic>
      <p:sp>
        <p:nvSpPr>
          <p:cNvPr id="4" name="ZoneTexte 3">
            <a:extLst>
              <a:ext uri="{FF2B5EF4-FFF2-40B4-BE49-F238E27FC236}">
                <a16:creationId xmlns:a16="http://schemas.microsoft.com/office/drawing/2014/main" id="{FE8AB377-43E0-9ADD-5211-BB5BB9097D01}"/>
              </a:ext>
            </a:extLst>
          </p:cNvPr>
          <p:cNvSpPr txBox="1"/>
          <p:nvPr/>
        </p:nvSpPr>
        <p:spPr>
          <a:xfrm>
            <a:off x="3681984" y="6055780"/>
            <a:ext cx="5315712" cy="523220"/>
          </a:xfrm>
          <a:prstGeom prst="rect">
            <a:avLst/>
          </a:prstGeom>
          <a:noFill/>
        </p:spPr>
        <p:txBody>
          <a:bodyPr wrap="square" rtlCol="0">
            <a:spAutoFit/>
          </a:bodyPr>
          <a:lstStyle/>
          <a:p>
            <a:r>
              <a:rPr lang="fr-FR" sz="2400" b="1" dirty="0"/>
              <a:t> </a:t>
            </a:r>
            <a:r>
              <a:rPr lang="fr-FR" sz="2800" b="1" dirty="0">
                <a:solidFill>
                  <a:schemeClr val="bg1"/>
                </a:solidFill>
              </a:rPr>
              <a:t>Vue emblématique de Ravello</a:t>
            </a:r>
          </a:p>
        </p:txBody>
      </p:sp>
    </p:spTree>
    <p:extLst>
      <p:ext uri="{BB962C8B-B14F-4D97-AF65-F5344CB8AC3E}">
        <p14:creationId xmlns:p14="http://schemas.microsoft.com/office/powerpoint/2010/main" val="230848123"/>
      </p:ext>
    </p:extLst>
  </p:cSld>
  <p:clrMapOvr>
    <a:masterClrMapping/>
  </p:clrMapOvr>
  <mc:AlternateContent xmlns:mc="http://schemas.openxmlformats.org/markup-compatibility/2006" xmlns:p14="http://schemas.microsoft.com/office/powerpoint/2010/main">
    <mc:Choice Requires="p14">
      <p:transition spd="slow" p14:dur="5000" advClick="0" advTm="9000">
        <p14:honeycomb/>
      </p:transition>
    </mc:Choice>
    <mc:Fallback xmlns="">
      <p:transition spd="slow" advClick="0" advTm="9000">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bg>
      <p:bgPr>
        <a:pattFill prst="pct90">
          <a:fgClr>
            <a:schemeClr val="accent3"/>
          </a:fgClr>
          <a:bgClr>
            <a:schemeClr val="bg1"/>
          </a:bgClr>
        </a:pattFill>
        <a:effectLst/>
      </p:bgPr>
    </p:bg>
    <p:spTree>
      <p:nvGrpSpPr>
        <p:cNvPr id="1" name="">
          <a:extLst>
            <a:ext uri="{FF2B5EF4-FFF2-40B4-BE49-F238E27FC236}">
              <a16:creationId xmlns:a16="http://schemas.microsoft.com/office/drawing/2014/main" id="{3FFB401B-E989-E09C-4C45-D208B7161BD3}"/>
            </a:ext>
          </a:extLst>
        </p:cNvPr>
        <p:cNvGrpSpPr/>
        <p:nvPr/>
      </p:nvGrpSpPr>
      <p:grpSpPr>
        <a:xfrm>
          <a:off x="0" y="0"/>
          <a:ext cx="0" cy="0"/>
          <a:chOff x="0" y="0"/>
          <a:chExt cx="0" cy="0"/>
        </a:xfrm>
      </p:grpSpPr>
      <p:pic>
        <p:nvPicPr>
          <p:cNvPr id="3" name="Image 2" descr="Une image contenant eau, nuage, ciel, plein air&#10;&#10;Le contenu généré par l’IA peut être incorrect.">
            <a:extLst>
              <a:ext uri="{FF2B5EF4-FFF2-40B4-BE49-F238E27FC236}">
                <a16:creationId xmlns:a16="http://schemas.microsoft.com/office/drawing/2014/main" id="{9EE2DF85-6972-2FB6-7AD6-7D605BEEA84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96000" y="279000"/>
            <a:ext cx="8400000" cy="6300000"/>
          </a:xfrm>
          <a:prstGeom prst="rect">
            <a:avLst/>
          </a:prstGeom>
        </p:spPr>
      </p:pic>
      <p:sp>
        <p:nvSpPr>
          <p:cNvPr id="4" name="ZoneTexte 3">
            <a:extLst>
              <a:ext uri="{FF2B5EF4-FFF2-40B4-BE49-F238E27FC236}">
                <a16:creationId xmlns:a16="http://schemas.microsoft.com/office/drawing/2014/main" id="{7DC136C3-0DAB-B406-096D-619A8172F807}"/>
              </a:ext>
            </a:extLst>
          </p:cNvPr>
          <p:cNvSpPr txBox="1"/>
          <p:nvPr/>
        </p:nvSpPr>
        <p:spPr>
          <a:xfrm>
            <a:off x="5224128" y="279000"/>
            <a:ext cx="5071872" cy="1200329"/>
          </a:xfrm>
          <a:prstGeom prst="rect">
            <a:avLst/>
          </a:prstGeom>
          <a:noFill/>
        </p:spPr>
        <p:txBody>
          <a:bodyPr wrap="square" rtlCol="0">
            <a:spAutoFit/>
          </a:bodyPr>
          <a:lstStyle/>
          <a:p>
            <a:r>
              <a:rPr lang="fr-FR" sz="2400" b="1"/>
              <a:t>Un concert dans le cadre du festival musical de Ravello, tenu en juillet 2016.</a:t>
            </a:r>
            <a:endParaRPr lang="fr-FR" sz="2400" b="1" dirty="0"/>
          </a:p>
        </p:txBody>
      </p:sp>
    </p:spTree>
    <p:extLst>
      <p:ext uri="{BB962C8B-B14F-4D97-AF65-F5344CB8AC3E}">
        <p14:creationId xmlns:p14="http://schemas.microsoft.com/office/powerpoint/2010/main" val="1280199619"/>
      </p:ext>
    </p:extLst>
  </p:cSld>
  <p:clrMapOvr>
    <a:masterClrMapping/>
  </p:clrMapOvr>
  <mc:AlternateContent xmlns:mc="http://schemas.openxmlformats.org/markup-compatibility/2006" xmlns:p14="http://schemas.microsoft.com/office/powerpoint/2010/main">
    <mc:Choice Requires="p14">
      <p:transition spd="slow" p14:dur="5000" advClick="0" advTm="9000">
        <p14:honeycomb/>
      </p:transition>
    </mc:Choice>
    <mc:Fallback xmlns="">
      <p:transition spd="slow" advClick="0" advTm="9000">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bg>
      <p:bgPr>
        <a:pattFill prst="pct90">
          <a:fgClr>
            <a:schemeClr val="accent2"/>
          </a:fgClr>
          <a:bgClr>
            <a:schemeClr val="bg1"/>
          </a:bgClr>
        </a:pattFill>
        <a:effectLst/>
      </p:bgPr>
    </p:bg>
    <p:spTree>
      <p:nvGrpSpPr>
        <p:cNvPr id="1" name="">
          <a:extLst>
            <a:ext uri="{FF2B5EF4-FFF2-40B4-BE49-F238E27FC236}">
              <a16:creationId xmlns:a16="http://schemas.microsoft.com/office/drawing/2014/main" id="{57AF2707-473E-BDBB-5BC5-D29E109961B6}"/>
            </a:ext>
          </a:extLst>
        </p:cNvPr>
        <p:cNvGrpSpPr/>
        <p:nvPr/>
      </p:nvGrpSpPr>
      <p:grpSpPr>
        <a:xfrm>
          <a:off x="0" y="0"/>
          <a:ext cx="0" cy="0"/>
          <a:chOff x="0" y="0"/>
          <a:chExt cx="0" cy="0"/>
        </a:xfrm>
      </p:grpSpPr>
      <p:pic>
        <p:nvPicPr>
          <p:cNvPr id="5" name="Image 4" descr="Une image contenant plein air, ciel, bâtiment, nuage&#10;&#10;Le contenu généré par l’IA peut être incorrect.">
            <a:extLst>
              <a:ext uri="{FF2B5EF4-FFF2-40B4-BE49-F238E27FC236}">
                <a16:creationId xmlns:a16="http://schemas.microsoft.com/office/drawing/2014/main" id="{DE4C40FB-5A4C-7526-8FBC-4F1DBC4969D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883947" y="279000"/>
            <a:ext cx="4723549" cy="6300000"/>
          </a:xfrm>
          <a:prstGeom prst="rect">
            <a:avLst/>
          </a:prstGeom>
        </p:spPr>
      </p:pic>
      <p:sp>
        <p:nvSpPr>
          <p:cNvPr id="6" name="ZoneTexte 5">
            <a:extLst>
              <a:ext uri="{FF2B5EF4-FFF2-40B4-BE49-F238E27FC236}">
                <a16:creationId xmlns:a16="http://schemas.microsoft.com/office/drawing/2014/main" id="{46EB7B9D-50FE-D01F-A0F8-65F924EC2F41}"/>
              </a:ext>
            </a:extLst>
          </p:cNvPr>
          <p:cNvSpPr txBox="1"/>
          <p:nvPr/>
        </p:nvSpPr>
        <p:spPr>
          <a:xfrm>
            <a:off x="4474436" y="306431"/>
            <a:ext cx="3998976" cy="461665"/>
          </a:xfrm>
          <a:prstGeom prst="rect">
            <a:avLst/>
          </a:prstGeom>
          <a:noFill/>
        </p:spPr>
        <p:txBody>
          <a:bodyPr wrap="square" rtlCol="0">
            <a:spAutoFit/>
          </a:bodyPr>
          <a:lstStyle/>
          <a:p>
            <a:r>
              <a:rPr lang="fr-FR" sz="2400" b="1"/>
              <a:t>Villa Rufolo (le clocher).</a:t>
            </a:r>
            <a:endParaRPr lang="fr-FR" sz="2400" b="1" dirty="0"/>
          </a:p>
        </p:txBody>
      </p:sp>
    </p:spTree>
    <p:extLst>
      <p:ext uri="{BB962C8B-B14F-4D97-AF65-F5344CB8AC3E}">
        <p14:creationId xmlns:p14="http://schemas.microsoft.com/office/powerpoint/2010/main" val="136620701"/>
      </p:ext>
    </p:extLst>
  </p:cSld>
  <p:clrMapOvr>
    <a:masterClrMapping/>
  </p:clrMapOvr>
  <mc:AlternateContent xmlns:mc="http://schemas.openxmlformats.org/markup-compatibility/2006" xmlns:p14="http://schemas.microsoft.com/office/powerpoint/2010/main">
    <mc:Choice Requires="p14">
      <p:transition spd="slow" p14:dur="5000" advClick="0" advTm="9000">
        <p14:honeycomb/>
      </p:transition>
    </mc:Choice>
    <mc:Fallback xmlns="">
      <p:transition spd="slow" advClick="0" advTm="9000">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bg>
      <p:bgPr>
        <a:pattFill prst="pct90">
          <a:fgClr>
            <a:schemeClr val="accent1"/>
          </a:fgClr>
          <a:bgClr>
            <a:schemeClr val="bg1"/>
          </a:bgClr>
        </a:pattFill>
        <a:effectLst/>
      </p:bgPr>
    </p:bg>
    <p:spTree>
      <p:nvGrpSpPr>
        <p:cNvPr id="1" name="">
          <a:extLst>
            <a:ext uri="{FF2B5EF4-FFF2-40B4-BE49-F238E27FC236}">
              <a16:creationId xmlns:a16="http://schemas.microsoft.com/office/drawing/2014/main" id="{FAE4B42D-62FC-ACD9-4130-FB036C6F6C82}"/>
            </a:ext>
          </a:extLst>
        </p:cNvPr>
        <p:cNvGrpSpPr/>
        <p:nvPr/>
      </p:nvGrpSpPr>
      <p:grpSpPr>
        <a:xfrm>
          <a:off x="0" y="0"/>
          <a:ext cx="0" cy="0"/>
          <a:chOff x="0" y="0"/>
          <a:chExt cx="0" cy="0"/>
        </a:xfrm>
      </p:grpSpPr>
      <p:pic>
        <p:nvPicPr>
          <p:cNvPr id="3" name="Image 2" descr="Une image contenant bâtiment, mur, intérieur, sol&#10;&#10;Le contenu généré par l’IA peut être incorrect.">
            <a:extLst>
              <a:ext uri="{FF2B5EF4-FFF2-40B4-BE49-F238E27FC236}">
                <a16:creationId xmlns:a16="http://schemas.microsoft.com/office/drawing/2014/main" id="{74DDDAD2-D034-2710-C95E-41B85473614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996000" y="279000"/>
            <a:ext cx="4200000" cy="6300000"/>
          </a:xfrm>
          <a:prstGeom prst="rect">
            <a:avLst/>
          </a:prstGeom>
        </p:spPr>
      </p:pic>
      <p:sp>
        <p:nvSpPr>
          <p:cNvPr id="4" name="ZoneTexte 3">
            <a:extLst>
              <a:ext uri="{FF2B5EF4-FFF2-40B4-BE49-F238E27FC236}">
                <a16:creationId xmlns:a16="http://schemas.microsoft.com/office/drawing/2014/main" id="{791B0D6D-203E-9D6D-EE2E-CFCD8D540745}"/>
              </a:ext>
            </a:extLst>
          </p:cNvPr>
          <p:cNvSpPr txBox="1"/>
          <p:nvPr/>
        </p:nvSpPr>
        <p:spPr>
          <a:xfrm>
            <a:off x="4242816" y="279000"/>
            <a:ext cx="4194048" cy="461665"/>
          </a:xfrm>
          <a:prstGeom prst="rect">
            <a:avLst/>
          </a:prstGeom>
          <a:noFill/>
        </p:spPr>
        <p:txBody>
          <a:bodyPr wrap="square" rtlCol="0">
            <a:spAutoFit/>
          </a:bodyPr>
          <a:lstStyle/>
          <a:p>
            <a:r>
              <a:rPr lang="fr-FR" sz="2400" b="1">
                <a:solidFill>
                  <a:schemeClr val="bg1"/>
                </a:solidFill>
              </a:rPr>
              <a:t>Intérieur de la Villa Rufolo.</a:t>
            </a:r>
            <a:endParaRPr lang="fr-FR" sz="2400" b="1" dirty="0">
              <a:solidFill>
                <a:schemeClr val="bg1"/>
              </a:solidFill>
            </a:endParaRPr>
          </a:p>
        </p:txBody>
      </p:sp>
    </p:spTree>
    <p:extLst>
      <p:ext uri="{BB962C8B-B14F-4D97-AF65-F5344CB8AC3E}">
        <p14:creationId xmlns:p14="http://schemas.microsoft.com/office/powerpoint/2010/main" val="1274955395"/>
      </p:ext>
    </p:extLst>
  </p:cSld>
  <p:clrMapOvr>
    <a:masterClrMapping/>
  </p:clrMapOvr>
  <mc:AlternateContent xmlns:mc="http://schemas.openxmlformats.org/markup-compatibility/2006" xmlns:p14="http://schemas.microsoft.com/office/powerpoint/2010/main">
    <mc:Choice Requires="p14">
      <p:transition spd="slow" p14:dur="5000" advClick="0" advTm="9000">
        <p14:honeycomb/>
      </p:transition>
    </mc:Choice>
    <mc:Fallback xmlns="">
      <p:transition spd="slow" advClick="0" advTm="9000">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bg>
      <p:bgPr>
        <a:pattFill prst="pct90">
          <a:fgClr>
            <a:schemeClr val="tx2"/>
          </a:fgClr>
          <a:bgClr>
            <a:schemeClr val="bg1"/>
          </a:bgClr>
        </a:pattFill>
        <a:effectLst/>
      </p:bgPr>
    </p:bg>
    <p:spTree>
      <p:nvGrpSpPr>
        <p:cNvPr id="1" name="">
          <a:extLst>
            <a:ext uri="{FF2B5EF4-FFF2-40B4-BE49-F238E27FC236}">
              <a16:creationId xmlns:a16="http://schemas.microsoft.com/office/drawing/2014/main" id="{E07E052C-D977-EBCA-C73F-99711B3DEB74}"/>
            </a:ext>
          </a:extLst>
        </p:cNvPr>
        <p:cNvGrpSpPr/>
        <p:nvPr/>
      </p:nvGrpSpPr>
      <p:grpSpPr>
        <a:xfrm>
          <a:off x="0" y="0"/>
          <a:ext cx="0" cy="0"/>
          <a:chOff x="0" y="0"/>
          <a:chExt cx="0" cy="0"/>
        </a:xfrm>
      </p:grpSpPr>
      <p:pic>
        <p:nvPicPr>
          <p:cNvPr id="3" name="Image 2" descr="Une image contenant plein air, arbre, ciel, Biens immobiliers&#10;&#10;Le contenu généré par l’IA peut être incorrect.">
            <a:extLst>
              <a:ext uri="{FF2B5EF4-FFF2-40B4-BE49-F238E27FC236}">
                <a16:creationId xmlns:a16="http://schemas.microsoft.com/office/drawing/2014/main" id="{D0BF8B0E-E3F2-1757-A57F-9CF8098D3138}"/>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589025" y="369000"/>
            <a:ext cx="9185737" cy="6120000"/>
          </a:xfrm>
          <a:prstGeom prst="rect">
            <a:avLst/>
          </a:prstGeom>
        </p:spPr>
      </p:pic>
      <p:sp>
        <p:nvSpPr>
          <p:cNvPr id="4" name="ZoneTexte 3">
            <a:extLst>
              <a:ext uri="{FF2B5EF4-FFF2-40B4-BE49-F238E27FC236}">
                <a16:creationId xmlns:a16="http://schemas.microsoft.com/office/drawing/2014/main" id="{1E33D573-412C-A631-B56D-312707F74CE2}"/>
              </a:ext>
            </a:extLst>
          </p:cNvPr>
          <p:cNvSpPr txBox="1"/>
          <p:nvPr/>
        </p:nvSpPr>
        <p:spPr>
          <a:xfrm>
            <a:off x="4645152" y="6029759"/>
            <a:ext cx="6291072" cy="461665"/>
          </a:xfrm>
          <a:prstGeom prst="rect">
            <a:avLst/>
          </a:prstGeom>
          <a:noFill/>
        </p:spPr>
        <p:txBody>
          <a:bodyPr wrap="square" rtlCol="0">
            <a:spAutoFit/>
          </a:bodyPr>
          <a:lstStyle/>
          <a:p>
            <a:r>
              <a:rPr lang="fr-FR" sz="2400" b="1">
                <a:solidFill>
                  <a:schemeClr val="bg1"/>
                </a:solidFill>
              </a:rPr>
              <a:t>Le square Duomo.</a:t>
            </a:r>
            <a:endParaRPr lang="fr-FR" sz="2400" b="1" dirty="0">
              <a:solidFill>
                <a:schemeClr val="bg1"/>
              </a:solidFill>
            </a:endParaRPr>
          </a:p>
        </p:txBody>
      </p:sp>
    </p:spTree>
    <p:extLst>
      <p:ext uri="{BB962C8B-B14F-4D97-AF65-F5344CB8AC3E}">
        <p14:creationId xmlns:p14="http://schemas.microsoft.com/office/powerpoint/2010/main" val="1041569885"/>
      </p:ext>
    </p:extLst>
  </p:cSld>
  <p:clrMapOvr>
    <a:masterClrMapping/>
  </p:clrMapOvr>
  <mc:AlternateContent xmlns:mc="http://schemas.openxmlformats.org/markup-compatibility/2006" xmlns:p14="http://schemas.microsoft.com/office/powerpoint/2010/main">
    <mc:Choice Requires="p14">
      <p:transition spd="slow" p14:dur="5000" advClick="0" advTm="9000">
        <p14:honeycomb/>
      </p:transition>
    </mc:Choice>
    <mc:Fallback xmlns="">
      <p:transition spd="slow" advClick="0" advTm="9000">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bg>
      <p:bgPr>
        <a:pattFill prst="pct90">
          <a:fgClr>
            <a:schemeClr val="tx1"/>
          </a:fgClr>
          <a:bgClr>
            <a:schemeClr val="bg1"/>
          </a:bgClr>
        </a:pattFill>
        <a:effectLst/>
      </p:bgPr>
    </p:bg>
    <p:spTree>
      <p:nvGrpSpPr>
        <p:cNvPr id="1" name="">
          <a:extLst>
            <a:ext uri="{FF2B5EF4-FFF2-40B4-BE49-F238E27FC236}">
              <a16:creationId xmlns:a16="http://schemas.microsoft.com/office/drawing/2014/main" id="{23233277-BD4D-03BD-1300-ED20DB8D00A5}"/>
            </a:ext>
          </a:extLst>
        </p:cNvPr>
        <p:cNvGrpSpPr/>
        <p:nvPr/>
      </p:nvGrpSpPr>
      <p:grpSpPr>
        <a:xfrm>
          <a:off x="0" y="0"/>
          <a:ext cx="0" cy="0"/>
          <a:chOff x="0" y="0"/>
          <a:chExt cx="0" cy="0"/>
        </a:xfrm>
      </p:grpSpPr>
      <p:pic>
        <p:nvPicPr>
          <p:cNvPr id="3" name="Image 2" descr="Une image contenant plein air, ciel, arbre, plante&#10;&#10;Le contenu généré par l’IA peut être incorrect.">
            <a:extLst>
              <a:ext uri="{FF2B5EF4-FFF2-40B4-BE49-F238E27FC236}">
                <a16:creationId xmlns:a16="http://schemas.microsoft.com/office/drawing/2014/main" id="{622AAA65-E3AC-A111-F801-8DBBD1D4BF0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96000" y="279000"/>
            <a:ext cx="8400000" cy="6300000"/>
          </a:xfrm>
          <a:prstGeom prst="rect">
            <a:avLst/>
          </a:prstGeom>
        </p:spPr>
      </p:pic>
      <p:sp>
        <p:nvSpPr>
          <p:cNvPr id="4" name="ZoneTexte 3">
            <a:extLst>
              <a:ext uri="{FF2B5EF4-FFF2-40B4-BE49-F238E27FC236}">
                <a16:creationId xmlns:a16="http://schemas.microsoft.com/office/drawing/2014/main" id="{B5066901-950D-9CDC-484A-2870752AA303}"/>
              </a:ext>
            </a:extLst>
          </p:cNvPr>
          <p:cNvSpPr txBox="1"/>
          <p:nvPr/>
        </p:nvSpPr>
        <p:spPr>
          <a:xfrm>
            <a:off x="4888992" y="281231"/>
            <a:ext cx="4998720" cy="461665"/>
          </a:xfrm>
          <a:prstGeom prst="rect">
            <a:avLst/>
          </a:prstGeom>
          <a:noFill/>
        </p:spPr>
        <p:txBody>
          <a:bodyPr wrap="square" rtlCol="0">
            <a:spAutoFit/>
          </a:bodyPr>
          <a:lstStyle/>
          <a:p>
            <a:r>
              <a:rPr lang="fr-FR" sz="2400" b="1"/>
              <a:t>Le centre-ville.</a:t>
            </a:r>
            <a:endParaRPr lang="fr-FR" sz="2400" b="1" dirty="0"/>
          </a:p>
        </p:txBody>
      </p:sp>
    </p:spTree>
    <p:extLst>
      <p:ext uri="{BB962C8B-B14F-4D97-AF65-F5344CB8AC3E}">
        <p14:creationId xmlns:p14="http://schemas.microsoft.com/office/powerpoint/2010/main" val="507235768"/>
      </p:ext>
    </p:extLst>
  </p:cSld>
  <p:clrMapOvr>
    <a:masterClrMapping/>
  </p:clrMapOvr>
  <mc:AlternateContent xmlns:mc="http://schemas.openxmlformats.org/markup-compatibility/2006" xmlns:p14="http://schemas.microsoft.com/office/powerpoint/2010/main">
    <mc:Choice Requires="p14">
      <p:transition spd="slow" p14:dur="5000" advClick="0" advTm="9000">
        <p14:honeycomb/>
      </p:transition>
    </mc:Choice>
    <mc:Fallback xmlns="">
      <p:transition spd="slow" advClick="0" advTm="9000">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bg>
      <p:bgPr>
        <a:pattFill prst="pct90">
          <a:fgClr>
            <a:srgbClr val="C00000"/>
          </a:fgClr>
          <a:bgClr>
            <a:schemeClr val="bg1"/>
          </a:bgClr>
        </a:pattFill>
        <a:effectLst/>
      </p:bgPr>
    </p:bg>
    <p:spTree>
      <p:nvGrpSpPr>
        <p:cNvPr id="1" name="">
          <a:extLst>
            <a:ext uri="{FF2B5EF4-FFF2-40B4-BE49-F238E27FC236}">
              <a16:creationId xmlns:a16="http://schemas.microsoft.com/office/drawing/2014/main" id="{FF994C5D-FA70-EB60-F598-1029FE028364}"/>
            </a:ext>
          </a:extLst>
        </p:cNvPr>
        <p:cNvGrpSpPr/>
        <p:nvPr/>
      </p:nvGrpSpPr>
      <p:grpSpPr>
        <a:xfrm>
          <a:off x="0" y="0"/>
          <a:ext cx="0" cy="0"/>
          <a:chOff x="0" y="0"/>
          <a:chExt cx="0" cy="0"/>
        </a:xfrm>
      </p:grpSpPr>
      <p:pic>
        <p:nvPicPr>
          <p:cNvPr id="5" name="Image 4" descr="Une image contenant plein air, nature, montagne, paysage&#10;&#10;Le contenu généré par l’IA peut être incorrect.">
            <a:extLst>
              <a:ext uri="{FF2B5EF4-FFF2-40B4-BE49-F238E27FC236}">
                <a16:creationId xmlns:a16="http://schemas.microsoft.com/office/drawing/2014/main" id="{4C87083B-14D1-8235-CDE0-1DEAB97DE64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734241" y="279000"/>
            <a:ext cx="4723517" cy="6300000"/>
          </a:xfrm>
          <a:prstGeom prst="rect">
            <a:avLst/>
          </a:prstGeom>
        </p:spPr>
      </p:pic>
    </p:spTree>
    <p:extLst>
      <p:ext uri="{BB962C8B-B14F-4D97-AF65-F5344CB8AC3E}">
        <p14:creationId xmlns:p14="http://schemas.microsoft.com/office/powerpoint/2010/main" val="2926352866"/>
      </p:ext>
    </p:extLst>
  </p:cSld>
  <p:clrMapOvr>
    <a:masterClrMapping/>
  </p:clrMapOvr>
  <mc:AlternateContent xmlns:mc="http://schemas.openxmlformats.org/markup-compatibility/2006" xmlns:p14="http://schemas.microsoft.com/office/powerpoint/2010/main">
    <mc:Choice Requires="p14">
      <p:transition spd="slow" p14:dur="5000" advClick="0" advTm="9000">
        <p14:honeycomb/>
      </p:transition>
    </mc:Choice>
    <mc:Fallback xmlns="">
      <p:transition spd="slow" advClick="0" advTm="9000">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bg>
      <p:bgPr>
        <a:pattFill prst="pct90">
          <a:fgClr>
            <a:srgbClr val="FF0000"/>
          </a:fgClr>
          <a:bgClr>
            <a:schemeClr val="bg1"/>
          </a:bgClr>
        </a:pattFill>
        <a:effectLst/>
      </p:bgPr>
    </p:bg>
    <p:spTree>
      <p:nvGrpSpPr>
        <p:cNvPr id="1" name="">
          <a:extLst>
            <a:ext uri="{FF2B5EF4-FFF2-40B4-BE49-F238E27FC236}">
              <a16:creationId xmlns:a16="http://schemas.microsoft.com/office/drawing/2014/main" id="{29069E08-99B2-8692-CE5C-237ADCFBFE13}"/>
            </a:ext>
          </a:extLst>
        </p:cNvPr>
        <p:cNvGrpSpPr/>
        <p:nvPr/>
      </p:nvGrpSpPr>
      <p:grpSpPr>
        <a:xfrm>
          <a:off x="0" y="0"/>
          <a:ext cx="0" cy="0"/>
          <a:chOff x="0" y="0"/>
          <a:chExt cx="0" cy="0"/>
        </a:xfrm>
      </p:grpSpPr>
      <p:pic>
        <p:nvPicPr>
          <p:cNvPr id="3" name="Image 2" descr="Une image contenant plein air, arbre, ciel, eau&#10;&#10;Le contenu généré par l’IA peut être incorrect.">
            <a:extLst>
              <a:ext uri="{FF2B5EF4-FFF2-40B4-BE49-F238E27FC236}">
                <a16:creationId xmlns:a16="http://schemas.microsoft.com/office/drawing/2014/main" id="{FBE17909-F3F5-D57E-8DAA-9BBC9D6A5EA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69153" y="365760"/>
            <a:ext cx="9453694" cy="6300000"/>
          </a:xfrm>
          <a:prstGeom prst="rect">
            <a:avLst/>
          </a:prstGeom>
        </p:spPr>
      </p:pic>
      <p:sp>
        <p:nvSpPr>
          <p:cNvPr id="4" name="ZoneTexte 3">
            <a:extLst>
              <a:ext uri="{FF2B5EF4-FFF2-40B4-BE49-F238E27FC236}">
                <a16:creationId xmlns:a16="http://schemas.microsoft.com/office/drawing/2014/main" id="{3479C449-C4F8-A61F-24B2-4E8CD296B930}"/>
              </a:ext>
            </a:extLst>
          </p:cNvPr>
          <p:cNvSpPr txBox="1"/>
          <p:nvPr/>
        </p:nvSpPr>
        <p:spPr>
          <a:xfrm>
            <a:off x="7400544" y="365760"/>
            <a:ext cx="4263551" cy="461665"/>
          </a:xfrm>
          <a:prstGeom prst="rect">
            <a:avLst/>
          </a:prstGeom>
          <a:noFill/>
        </p:spPr>
        <p:txBody>
          <a:bodyPr wrap="square" rtlCol="0">
            <a:spAutoFit/>
          </a:bodyPr>
          <a:lstStyle/>
          <a:p>
            <a:r>
              <a:rPr lang="fr-FR" sz="2400" b="1"/>
              <a:t>Ravello, Villa Rufolo</a:t>
            </a:r>
            <a:endParaRPr lang="fr-FR" sz="2400" b="1" dirty="0"/>
          </a:p>
        </p:txBody>
      </p:sp>
    </p:spTree>
    <p:extLst>
      <p:ext uri="{BB962C8B-B14F-4D97-AF65-F5344CB8AC3E}">
        <p14:creationId xmlns:p14="http://schemas.microsoft.com/office/powerpoint/2010/main" val="658527319"/>
      </p:ext>
    </p:extLst>
  </p:cSld>
  <p:clrMapOvr>
    <a:masterClrMapping/>
  </p:clrMapOvr>
  <mc:AlternateContent xmlns:mc="http://schemas.openxmlformats.org/markup-compatibility/2006" xmlns:p14="http://schemas.microsoft.com/office/powerpoint/2010/main">
    <mc:Choice Requires="p14">
      <p:transition spd="slow" p14:dur="5000" advClick="0" advTm="9000">
        <p14:honeycomb/>
      </p:transition>
    </mc:Choice>
    <mc:Fallback xmlns="">
      <p:transition spd="slow" advClick="0" advTm="9000">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bg>
      <p:bgPr>
        <a:pattFill prst="pct90">
          <a:fgClr>
            <a:srgbClr val="FFC000"/>
          </a:fgClr>
          <a:bgClr>
            <a:schemeClr val="bg1"/>
          </a:bgClr>
        </a:pattFill>
        <a:effectLst/>
      </p:bgPr>
    </p:bg>
    <p:spTree>
      <p:nvGrpSpPr>
        <p:cNvPr id="1" name="">
          <a:extLst>
            <a:ext uri="{FF2B5EF4-FFF2-40B4-BE49-F238E27FC236}">
              <a16:creationId xmlns:a16="http://schemas.microsoft.com/office/drawing/2014/main" id="{BDAA56CF-E288-22B3-E78B-CB90A6A4F440}"/>
            </a:ext>
          </a:extLst>
        </p:cNvPr>
        <p:cNvGrpSpPr/>
        <p:nvPr/>
      </p:nvGrpSpPr>
      <p:grpSpPr>
        <a:xfrm>
          <a:off x="0" y="0"/>
          <a:ext cx="0" cy="0"/>
          <a:chOff x="0" y="0"/>
          <a:chExt cx="0" cy="0"/>
        </a:xfrm>
      </p:grpSpPr>
      <p:pic>
        <p:nvPicPr>
          <p:cNvPr id="3" name="Image 2" descr="Une image contenant nuage, bâtiment, plein air, ciel&#10;&#10;Le contenu généré par l’IA peut être incorrect.">
            <a:extLst>
              <a:ext uri="{FF2B5EF4-FFF2-40B4-BE49-F238E27FC236}">
                <a16:creationId xmlns:a16="http://schemas.microsoft.com/office/drawing/2014/main" id="{7C7E9C7A-E060-0E60-FF21-05E23AEAC23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91216" y="279000"/>
            <a:ext cx="9409568" cy="6300000"/>
          </a:xfrm>
          <a:prstGeom prst="rect">
            <a:avLst/>
          </a:prstGeom>
        </p:spPr>
      </p:pic>
      <p:sp>
        <p:nvSpPr>
          <p:cNvPr id="4" name="ZoneTexte 3">
            <a:extLst>
              <a:ext uri="{FF2B5EF4-FFF2-40B4-BE49-F238E27FC236}">
                <a16:creationId xmlns:a16="http://schemas.microsoft.com/office/drawing/2014/main" id="{8CD82066-D8E4-3341-3503-4330642F8448}"/>
              </a:ext>
            </a:extLst>
          </p:cNvPr>
          <p:cNvSpPr txBox="1"/>
          <p:nvPr/>
        </p:nvSpPr>
        <p:spPr>
          <a:xfrm>
            <a:off x="4509712" y="6154513"/>
            <a:ext cx="6291072" cy="461665"/>
          </a:xfrm>
          <a:prstGeom prst="rect">
            <a:avLst/>
          </a:prstGeom>
          <a:noFill/>
        </p:spPr>
        <p:txBody>
          <a:bodyPr wrap="square" rtlCol="0">
            <a:spAutoFit/>
          </a:bodyPr>
          <a:lstStyle/>
          <a:p>
            <a:r>
              <a:rPr lang="fr-FR" sz="2400" b="1" dirty="0"/>
              <a:t>Ravello - Villa </a:t>
            </a:r>
            <a:r>
              <a:rPr lang="fr-FR" sz="2400" b="1" dirty="0" err="1"/>
              <a:t>Cimbrone</a:t>
            </a:r>
            <a:r>
              <a:rPr lang="fr-FR" sz="2400" b="1" dirty="0"/>
              <a:t> </a:t>
            </a:r>
          </a:p>
        </p:txBody>
      </p:sp>
    </p:spTree>
    <p:extLst>
      <p:ext uri="{BB962C8B-B14F-4D97-AF65-F5344CB8AC3E}">
        <p14:creationId xmlns:p14="http://schemas.microsoft.com/office/powerpoint/2010/main" val="2422326771"/>
      </p:ext>
    </p:extLst>
  </p:cSld>
  <p:clrMapOvr>
    <a:masterClrMapping/>
  </p:clrMapOvr>
  <mc:AlternateContent xmlns:mc="http://schemas.openxmlformats.org/markup-compatibility/2006" xmlns:p14="http://schemas.microsoft.com/office/powerpoint/2010/main">
    <mc:Choice Requires="p14">
      <p:transition spd="slow" p14:dur="5000" advClick="0" advTm="9000">
        <p14:honeycomb/>
      </p:transition>
    </mc:Choice>
    <mc:Fallback xmlns="">
      <p:transition spd="slow" advClick="0" advTm="9000">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bg>
      <p:bgPr>
        <a:pattFill prst="pct90">
          <a:fgClr>
            <a:srgbClr val="FFFF00"/>
          </a:fgClr>
          <a:bgClr>
            <a:schemeClr val="bg1"/>
          </a:bgClr>
        </a:pattFill>
        <a:effectLst/>
      </p:bgPr>
    </p:bg>
    <p:spTree>
      <p:nvGrpSpPr>
        <p:cNvPr id="1" name="">
          <a:extLst>
            <a:ext uri="{FF2B5EF4-FFF2-40B4-BE49-F238E27FC236}">
              <a16:creationId xmlns:a16="http://schemas.microsoft.com/office/drawing/2014/main" id="{6D8A15E6-B47B-B13C-677E-590E031DE70A}"/>
            </a:ext>
          </a:extLst>
        </p:cNvPr>
        <p:cNvGrpSpPr/>
        <p:nvPr/>
      </p:nvGrpSpPr>
      <p:grpSpPr>
        <a:xfrm>
          <a:off x="0" y="0"/>
          <a:ext cx="0" cy="0"/>
          <a:chOff x="0" y="0"/>
          <a:chExt cx="0" cy="0"/>
        </a:xfrm>
      </p:grpSpPr>
      <p:pic>
        <p:nvPicPr>
          <p:cNvPr id="3" name="Image 2" descr="Une image contenant plein air, arbre, fleur, ciel&#10;&#10;Le contenu généré par l’IA peut être incorrect.">
            <a:extLst>
              <a:ext uri="{FF2B5EF4-FFF2-40B4-BE49-F238E27FC236}">
                <a16:creationId xmlns:a16="http://schemas.microsoft.com/office/drawing/2014/main" id="{A2ABD416-DDD8-153D-04FA-B802099467D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48640" y="203392"/>
            <a:ext cx="4080000" cy="3060000"/>
          </a:xfrm>
          <a:prstGeom prst="rect">
            <a:avLst/>
          </a:prstGeom>
        </p:spPr>
      </p:pic>
      <p:pic>
        <p:nvPicPr>
          <p:cNvPr id="5" name="Image 4" descr="Une image contenant paysage, nature, panorama, plein air&#10;&#10;Le contenu généré par l’IA peut être incorrect.">
            <a:extLst>
              <a:ext uri="{FF2B5EF4-FFF2-40B4-BE49-F238E27FC236}">
                <a16:creationId xmlns:a16="http://schemas.microsoft.com/office/drawing/2014/main" id="{30823510-E9BA-661A-277F-F6732F4FE9AC}"/>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214963" y="3522608"/>
            <a:ext cx="9762074" cy="3132000"/>
          </a:xfrm>
          <a:prstGeom prst="rect">
            <a:avLst/>
          </a:prstGeom>
        </p:spPr>
      </p:pic>
      <p:sp>
        <p:nvSpPr>
          <p:cNvPr id="6" name="ZoneTexte 5">
            <a:extLst>
              <a:ext uri="{FF2B5EF4-FFF2-40B4-BE49-F238E27FC236}">
                <a16:creationId xmlns:a16="http://schemas.microsoft.com/office/drawing/2014/main" id="{7F1FD307-2354-7F02-87C6-9A77A749EABC}"/>
              </a:ext>
            </a:extLst>
          </p:cNvPr>
          <p:cNvSpPr txBox="1"/>
          <p:nvPr/>
        </p:nvSpPr>
        <p:spPr>
          <a:xfrm>
            <a:off x="5120640" y="597408"/>
            <a:ext cx="6876288" cy="2308324"/>
          </a:xfrm>
          <a:prstGeom prst="rect">
            <a:avLst/>
          </a:prstGeom>
          <a:noFill/>
        </p:spPr>
        <p:txBody>
          <a:bodyPr wrap="square" rtlCol="0">
            <a:spAutoFit/>
          </a:bodyPr>
          <a:lstStyle/>
          <a:p>
            <a:r>
              <a:rPr lang="fr-FR" sz="2400" b="1" dirty="0"/>
              <a:t>Magnifique station balnéaire à cinq kilomètres de la côte d’Amalfi  par des routes de montagnes en lacet, Ravello attire les célébrités du monde entier depuis des siècles, notamment Richard Wagner, Greta Garbo, Gore Vidal et D.H. Lawrence, </a:t>
            </a:r>
          </a:p>
        </p:txBody>
      </p:sp>
    </p:spTree>
    <p:extLst>
      <p:ext uri="{BB962C8B-B14F-4D97-AF65-F5344CB8AC3E}">
        <p14:creationId xmlns:p14="http://schemas.microsoft.com/office/powerpoint/2010/main" val="4088945174"/>
      </p:ext>
    </p:extLst>
  </p:cSld>
  <p:clrMapOvr>
    <a:masterClrMapping/>
  </p:clrMapOvr>
  <mc:AlternateContent xmlns:mc="http://schemas.openxmlformats.org/markup-compatibility/2006" xmlns:p14="http://schemas.microsoft.com/office/powerpoint/2010/main">
    <mc:Choice Requires="p14">
      <p:transition spd="slow" p14:dur="5000" advClick="0" advTm="9000">
        <p14:honeycomb/>
      </p:transition>
    </mc:Choice>
    <mc:Fallback xmlns="">
      <p:transition spd="slow" advClick="0" advTm="9000">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bg>
      <p:bgPr>
        <a:pattFill prst="pct90">
          <a:fgClr>
            <a:srgbClr val="00B050"/>
          </a:fgClr>
          <a:bgClr>
            <a:schemeClr val="bg1"/>
          </a:bgClr>
        </a:pattFill>
        <a:effectLst/>
      </p:bgPr>
    </p:bg>
    <p:spTree>
      <p:nvGrpSpPr>
        <p:cNvPr id="1" name="">
          <a:extLst>
            <a:ext uri="{FF2B5EF4-FFF2-40B4-BE49-F238E27FC236}">
              <a16:creationId xmlns:a16="http://schemas.microsoft.com/office/drawing/2014/main" id="{F3E5E318-07BB-9E57-6652-09DB0E51706D}"/>
            </a:ext>
          </a:extLst>
        </p:cNvPr>
        <p:cNvGrpSpPr/>
        <p:nvPr/>
      </p:nvGrpSpPr>
      <p:grpSpPr>
        <a:xfrm>
          <a:off x="0" y="0"/>
          <a:ext cx="0" cy="0"/>
          <a:chOff x="0" y="0"/>
          <a:chExt cx="0" cy="0"/>
        </a:xfrm>
      </p:grpSpPr>
      <p:pic>
        <p:nvPicPr>
          <p:cNvPr id="15" name="Image 14" descr="Une image contenant bâtiment, chapelle, coffre, allée centrale&#10;&#10;Le contenu généré par l’IA peut être incorrect.">
            <a:extLst>
              <a:ext uri="{FF2B5EF4-FFF2-40B4-BE49-F238E27FC236}">
                <a16:creationId xmlns:a16="http://schemas.microsoft.com/office/drawing/2014/main" id="{91EEF7E3-5789-06A6-548B-167C2AC7353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7158228" y="477000"/>
            <a:ext cx="4428000" cy="2952000"/>
          </a:xfrm>
          <a:prstGeom prst="rect">
            <a:avLst/>
          </a:prstGeom>
        </p:spPr>
      </p:pic>
      <p:sp>
        <p:nvSpPr>
          <p:cNvPr id="16" name="ZoneTexte 15">
            <a:extLst>
              <a:ext uri="{FF2B5EF4-FFF2-40B4-BE49-F238E27FC236}">
                <a16:creationId xmlns:a16="http://schemas.microsoft.com/office/drawing/2014/main" id="{B96046A4-FF21-D34E-4D52-3387E47F52A8}"/>
              </a:ext>
            </a:extLst>
          </p:cNvPr>
          <p:cNvSpPr txBox="1"/>
          <p:nvPr/>
        </p:nvSpPr>
        <p:spPr>
          <a:xfrm>
            <a:off x="7158228" y="3619726"/>
            <a:ext cx="5666282" cy="461665"/>
          </a:xfrm>
          <a:prstGeom prst="rect">
            <a:avLst/>
          </a:prstGeom>
          <a:noFill/>
        </p:spPr>
        <p:txBody>
          <a:bodyPr wrap="square" rtlCol="0">
            <a:spAutoFit/>
          </a:bodyPr>
          <a:lstStyle/>
          <a:p>
            <a:r>
              <a:rPr lang="fr-FR" sz="2400" b="1" dirty="0"/>
              <a:t>Basilique Santa Maria </a:t>
            </a:r>
            <a:r>
              <a:rPr lang="fr-FR" sz="2400" b="1" dirty="0" err="1"/>
              <a:t>Assunta</a:t>
            </a:r>
            <a:endParaRPr lang="fr-FR" sz="2400" b="1" dirty="0"/>
          </a:p>
        </p:txBody>
      </p:sp>
      <p:sp>
        <p:nvSpPr>
          <p:cNvPr id="17" name="ZoneTexte 16">
            <a:extLst>
              <a:ext uri="{FF2B5EF4-FFF2-40B4-BE49-F238E27FC236}">
                <a16:creationId xmlns:a16="http://schemas.microsoft.com/office/drawing/2014/main" id="{96EBF5BE-DB4E-4765-525B-C6DF6A515B1D}"/>
              </a:ext>
            </a:extLst>
          </p:cNvPr>
          <p:cNvSpPr txBox="1"/>
          <p:nvPr/>
        </p:nvSpPr>
        <p:spPr>
          <a:xfrm>
            <a:off x="3372787" y="1662551"/>
            <a:ext cx="6153887" cy="461665"/>
          </a:xfrm>
          <a:prstGeom prst="rect">
            <a:avLst/>
          </a:prstGeom>
          <a:noFill/>
        </p:spPr>
        <p:txBody>
          <a:bodyPr wrap="square" rtlCol="0">
            <a:spAutoFit/>
          </a:bodyPr>
          <a:lstStyle/>
          <a:p>
            <a:r>
              <a:rPr lang="fr-FR" sz="2400" b="1" dirty="0"/>
              <a:t>Visiter Ravello</a:t>
            </a:r>
          </a:p>
        </p:txBody>
      </p:sp>
      <p:pic>
        <p:nvPicPr>
          <p:cNvPr id="23" name="Image 22" descr="Une image contenant nuage, plein air, sculpture, ciel&#10;&#10;Le contenu généré par l’IA peut être incorrect.">
            <a:extLst>
              <a:ext uri="{FF2B5EF4-FFF2-40B4-BE49-F238E27FC236}">
                <a16:creationId xmlns:a16="http://schemas.microsoft.com/office/drawing/2014/main" id="{BD912EAD-DE98-0F84-B63A-9F103B3087E5}"/>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97773" y="3429000"/>
            <a:ext cx="4536000" cy="3024000"/>
          </a:xfrm>
          <a:prstGeom prst="rect">
            <a:avLst/>
          </a:prstGeom>
        </p:spPr>
      </p:pic>
      <p:sp>
        <p:nvSpPr>
          <p:cNvPr id="24" name="ZoneTexte 23">
            <a:extLst>
              <a:ext uri="{FF2B5EF4-FFF2-40B4-BE49-F238E27FC236}">
                <a16:creationId xmlns:a16="http://schemas.microsoft.com/office/drawing/2014/main" id="{90DA35E5-8112-BD52-EAFF-13F43D35745C}"/>
              </a:ext>
            </a:extLst>
          </p:cNvPr>
          <p:cNvSpPr txBox="1"/>
          <p:nvPr/>
        </p:nvSpPr>
        <p:spPr>
          <a:xfrm>
            <a:off x="899227" y="2848102"/>
            <a:ext cx="5054600" cy="461665"/>
          </a:xfrm>
          <a:prstGeom prst="rect">
            <a:avLst/>
          </a:prstGeom>
          <a:noFill/>
        </p:spPr>
        <p:txBody>
          <a:bodyPr wrap="square" rtlCol="0">
            <a:spAutoFit/>
          </a:bodyPr>
          <a:lstStyle/>
          <a:p>
            <a:r>
              <a:rPr lang="fr-FR" sz="2400" b="1"/>
              <a:t>Villa Cimbrone à Ravello</a:t>
            </a:r>
            <a:endParaRPr lang="fr-FR" sz="2400" b="1" dirty="0"/>
          </a:p>
        </p:txBody>
      </p:sp>
    </p:spTree>
    <p:extLst>
      <p:ext uri="{BB962C8B-B14F-4D97-AF65-F5344CB8AC3E}">
        <p14:creationId xmlns:p14="http://schemas.microsoft.com/office/powerpoint/2010/main" val="2080698960"/>
      </p:ext>
    </p:extLst>
  </p:cSld>
  <p:clrMapOvr>
    <a:masterClrMapping/>
  </p:clrMapOvr>
  <mc:AlternateContent xmlns:mc="http://schemas.openxmlformats.org/markup-compatibility/2006" xmlns:p14="http://schemas.microsoft.com/office/powerpoint/2010/main">
    <mc:Choice Requires="p14">
      <p:transition spd="slow" p14:dur="5000" advClick="0" advTm="9000">
        <p14:honeycomb/>
      </p:transition>
    </mc:Choice>
    <mc:Fallback xmlns="">
      <p:transition spd="slow" advClick="0" advTm="9000">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bg>
      <p:bgPr>
        <a:pattFill prst="pct90">
          <a:fgClr>
            <a:srgbClr val="92D050"/>
          </a:fgClr>
          <a:bgClr>
            <a:schemeClr val="bg1"/>
          </a:bgClr>
        </a:pattFill>
        <a:effectLst/>
      </p:bgPr>
    </p:bg>
    <p:spTree>
      <p:nvGrpSpPr>
        <p:cNvPr id="1" name="">
          <a:extLst>
            <a:ext uri="{FF2B5EF4-FFF2-40B4-BE49-F238E27FC236}">
              <a16:creationId xmlns:a16="http://schemas.microsoft.com/office/drawing/2014/main" id="{F5F2B535-F298-3967-2D4D-FF3EA2E60756}"/>
            </a:ext>
          </a:extLst>
        </p:cNvPr>
        <p:cNvGrpSpPr/>
        <p:nvPr/>
      </p:nvGrpSpPr>
      <p:grpSpPr>
        <a:xfrm>
          <a:off x="0" y="0"/>
          <a:ext cx="0" cy="0"/>
          <a:chOff x="0" y="0"/>
          <a:chExt cx="0" cy="0"/>
        </a:xfrm>
      </p:grpSpPr>
      <p:pic>
        <p:nvPicPr>
          <p:cNvPr id="3" name="Image 2" descr="Une image contenant plein air, ciel, nuage, bâtiment&#10;&#10;Le contenu généré par l’IA peut être incorrect.">
            <a:extLst>
              <a:ext uri="{FF2B5EF4-FFF2-40B4-BE49-F238E27FC236}">
                <a16:creationId xmlns:a16="http://schemas.microsoft.com/office/drawing/2014/main" id="{A77A5DC3-4087-1451-EDE0-3C83D5173DD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77746" y="441000"/>
            <a:ext cx="4482000" cy="2988000"/>
          </a:xfrm>
          <a:prstGeom prst="rect">
            <a:avLst/>
          </a:prstGeom>
        </p:spPr>
      </p:pic>
      <p:sp>
        <p:nvSpPr>
          <p:cNvPr id="4" name="ZoneTexte 3">
            <a:extLst>
              <a:ext uri="{FF2B5EF4-FFF2-40B4-BE49-F238E27FC236}">
                <a16:creationId xmlns:a16="http://schemas.microsoft.com/office/drawing/2014/main" id="{A94183A5-354D-C9B2-4FE8-08A145E3EB58}"/>
              </a:ext>
            </a:extLst>
          </p:cNvPr>
          <p:cNvSpPr txBox="1"/>
          <p:nvPr/>
        </p:nvSpPr>
        <p:spPr>
          <a:xfrm>
            <a:off x="3669794" y="3755951"/>
            <a:ext cx="5084064" cy="461665"/>
          </a:xfrm>
          <a:prstGeom prst="rect">
            <a:avLst/>
          </a:prstGeom>
          <a:noFill/>
        </p:spPr>
        <p:txBody>
          <a:bodyPr wrap="square" rtlCol="0">
            <a:spAutoFit/>
          </a:bodyPr>
          <a:lstStyle/>
          <a:p>
            <a:r>
              <a:rPr lang="fr-FR" sz="2400" b="1" dirty="0"/>
              <a:t>Piazza </a:t>
            </a:r>
            <a:r>
              <a:rPr lang="fr-FR" sz="2400" b="1" dirty="0" err="1"/>
              <a:t>Duomo</a:t>
            </a:r>
            <a:r>
              <a:rPr lang="fr-FR" sz="2400" b="1" dirty="0"/>
              <a:t> 1et 2</a:t>
            </a:r>
          </a:p>
        </p:txBody>
      </p:sp>
      <p:pic>
        <p:nvPicPr>
          <p:cNvPr id="6" name="Image 5" descr="Une image contenant plein air, ciel, nuage, bâtiment&#10;&#10;Le contenu généré par l’IA peut être incorrect.">
            <a:extLst>
              <a:ext uri="{FF2B5EF4-FFF2-40B4-BE49-F238E27FC236}">
                <a16:creationId xmlns:a16="http://schemas.microsoft.com/office/drawing/2014/main" id="{5E22D326-AF5B-FED9-C3EB-D47F6D56955C}"/>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243572" y="3596639"/>
            <a:ext cx="4374000" cy="2916000"/>
          </a:xfrm>
          <a:prstGeom prst="rect">
            <a:avLst/>
          </a:prstGeom>
        </p:spPr>
      </p:pic>
    </p:spTree>
    <p:extLst>
      <p:ext uri="{BB962C8B-B14F-4D97-AF65-F5344CB8AC3E}">
        <p14:creationId xmlns:p14="http://schemas.microsoft.com/office/powerpoint/2010/main" val="321896083"/>
      </p:ext>
    </p:extLst>
  </p:cSld>
  <p:clrMapOvr>
    <a:masterClrMapping/>
  </p:clrMapOvr>
  <mc:AlternateContent xmlns:mc="http://schemas.openxmlformats.org/markup-compatibility/2006" xmlns:p14="http://schemas.microsoft.com/office/powerpoint/2010/main">
    <mc:Choice Requires="p14">
      <p:transition spd="slow" p14:dur="5000" advClick="0" advTm="9000">
        <p14:honeycomb/>
      </p:transition>
    </mc:Choice>
    <mc:Fallback xmlns="">
      <p:transition spd="slow" advClick="0" advTm="9000">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bg>
      <p:bgPr>
        <a:pattFill prst="pct90">
          <a:fgClr>
            <a:srgbClr val="00B0F0"/>
          </a:fgClr>
          <a:bgClr>
            <a:schemeClr val="bg1"/>
          </a:bgClr>
        </a:pattFill>
        <a:effectLst/>
      </p:bgPr>
    </p:bg>
    <p:spTree>
      <p:nvGrpSpPr>
        <p:cNvPr id="1" name="">
          <a:extLst>
            <a:ext uri="{FF2B5EF4-FFF2-40B4-BE49-F238E27FC236}">
              <a16:creationId xmlns:a16="http://schemas.microsoft.com/office/drawing/2014/main" id="{928D2658-C84D-7545-A74E-1198CDDC30CE}"/>
            </a:ext>
          </a:extLst>
        </p:cNvPr>
        <p:cNvGrpSpPr/>
        <p:nvPr/>
      </p:nvGrpSpPr>
      <p:grpSpPr>
        <a:xfrm>
          <a:off x="0" y="0"/>
          <a:ext cx="0" cy="0"/>
          <a:chOff x="0" y="0"/>
          <a:chExt cx="0" cy="0"/>
        </a:xfrm>
      </p:grpSpPr>
      <p:pic>
        <p:nvPicPr>
          <p:cNvPr id="3" name="Image 2" descr="Une image contenant bâtiment, plein air, ciel, nuage&#10;&#10;Le contenu généré par l’IA peut être incorrect.">
            <a:extLst>
              <a:ext uri="{FF2B5EF4-FFF2-40B4-BE49-F238E27FC236}">
                <a16:creationId xmlns:a16="http://schemas.microsoft.com/office/drawing/2014/main" id="{01FA3878-B865-47D2-0761-E1E58D9FB55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23469" y="2064239"/>
            <a:ext cx="2953476" cy="4428000"/>
          </a:xfrm>
          <a:prstGeom prst="rect">
            <a:avLst/>
          </a:prstGeom>
        </p:spPr>
      </p:pic>
      <p:pic>
        <p:nvPicPr>
          <p:cNvPr id="5" name="Image 4" descr="Une image contenant plein air, plante, ciel, pierre&#10;&#10;Le contenu généré par l’IA peut être incorrect.">
            <a:extLst>
              <a:ext uri="{FF2B5EF4-FFF2-40B4-BE49-F238E27FC236}">
                <a16:creationId xmlns:a16="http://schemas.microsoft.com/office/drawing/2014/main" id="{7076FFBC-0948-622D-230B-EDBEA6D2587C}"/>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819738" y="251461"/>
            <a:ext cx="3024000" cy="4533733"/>
          </a:xfrm>
          <a:prstGeom prst="rect">
            <a:avLst/>
          </a:prstGeom>
        </p:spPr>
      </p:pic>
      <p:pic>
        <p:nvPicPr>
          <p:cNvPr id="7" name="Image 6" descr="Une image contenant plein air, nature, arbre, ciel&#10;&#10;Le contenu généré par l’IA peut être incorrect.">
            <a:extLst>
              <a:ext uri="{FF2B5EF4-FFF2-40B4-BE49-F238E27FC236}">
                <a16:creationId xmlns:a16="http://schemas.microsoft.com/office/drawing/2014/main" id="{A414DF38-491F-722F-DDAD-72402AEA91F4}"/>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7386531" y="3504239"/>
            <a:ext cx="4482000" cy="2988000"/>
          </a:xfrm>
          <a:prstGeom prst="rect">
            <a:avLst/>
          </a:prstGeom>
        </p:spPr>
      </p:pic>
    </p:spTree>
    <p:extLst>
      <p:ext uri="{BB962C8B-B14F-4D97-AF65-F5344CB8AC3E}">
        <p14:creationId xmlns:p14="http://schemas.microsoft.com/office/powerpoint/2010/main" val="445863897"/>
      </p:ext>
    </p:extLst>
  </p:cSld>
  <p:clrMapOvr>
    <a:masterClrMapping/>
  </p:clrMapOvr>
  <mc:AlternateContent xmlns:mc="http://schemas.openxmlformats.org/markup-compatibility/2006" xmlns:p14="http://schemas.microsoft.com/office/powerpoint/2010/main">
    <mc:Choice Requires="p14">
      <p:transition spd="slow" p14:dur="5000" advClick="0" advTm="9000">
        <p14:honeycomb/>
      </p:transition>
    </mc:Choice>
    <mc:Fallback xmlns="">
      <p:transition spd="slow" advClick="0" advTm="9000">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bg>
      <p:bgPr>
        <a:pattFill prst="pct90">
          <a:fgClr>
            <a:srgbClr val="0070C0"/>
          </a:fgClr>
          <a:bgClr>
            <a:schemeClr val="bg1"/>
          </a:bgClr>
        </a:pattFill>
        <a:effectLst/>
      </p:bgPr>
    </p:bg>
    <p:spTree>
      <p:nvGrpSpPr>
        <p:cNvPr id="1" name="">
          <a:extLst>
            <a:ext uri="{FF2B5EF4-FFF2-40B4-BE49-F238E27FC236}">
              <a16:creationId xmlns:a16="http://schemas.microsoft.com/office/drawing/2014/main" id="{CA6B6931-A5CE-92E9-7FCA-0338D74CE1C4}"/>
            </a:ext>
          </a:extLst>
        </p:cNvPr>
        <p:cNvGrpSpPr/>
        <p:nvPr/>
      </p:nvGrpSpPr>
      <p:grpSpPr>
        <a:xfrm>
          <a:off x="0" y="0"/>
          <a:ext cx="0" cy="0"/>
          <a:chOff x="0" y="0"/>
          <a:chExt cx="0" cy="0"/>
        </a:xfrm>
      </p:grpSpPr>
      <p:pic>
        <p:nvPicPr>
          <p:cNvPr id="3" name="Image 2" descr="Une image contenant plein air, arbre, nuage, ciel&#10;&#10;Le contenu généré par l’IA peut être incorrect.">
            <a:extLst>
              <a:ext uri="{FF2B5EF4-FFF2-40B4-BE49-F238E27FC236}">
                <a16:creationId xmlns:a16="http://schemas.microsoft.com/office/drawing/2014/main" id="{A0234223-B6E5-E852-4F8C-E43EB823622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68300" y="317500"/>
            <a:ext cx="4356000" cy="2904000"/>
          </a:xfrm>
          <a:prstGeom prst="rect">
            <a:avLst/>
          </a:prstGeom>
        </p:spPr>
      </p:pic>
      <p:pic>
        <p:nvPicPr>
          <p:cNvPr id="5" name="Image 4" descr="Une image contenant plein air, plante, ciel, Aménagement paysager&#10;&#10;Le contenu généré par l’IA peut être incorrect.">
            <a:extLst>
              <a:ext uri="{FF2B5EF4-FFF2-40B4-BE49-F238E27FC236}">
                <a16:creationId xmlns:a16="http://schemas.microsoft.com/office/drawing/2014/main" id="{0486BBB8-089F-0C9A-C187-BE10F4277EB9}"/>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287700" y="257500"/>
            <a:ext cx="4536000" cy="3024000"/>
          </a:xfrm>
          <a:prstGeom prst="rect">
            <a:avLst/>
          </a:prstGeom>
        </p:spPr>
      </p:pic>
      <p:pic>
        <p:nvPicPr>
          <p:cNvPr id="7" name="Image 6" descr="Une image contenant plein air, eau, arbre, plante&#10;&#10;Le contenu généré par l’IA peut être incorrect.">
            <a:extLst>
              <a:ext uri="{FF2B5EF4-FFF2-40B4-BE49-F238E27FC236}">
                <a16:creationId xmlns:a16="http://schemas.microsoft.com/office/drawing/2014/main" id="{07159017-F3D6-E2A0-4032-DD4AE735D90D}"/>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3701288" y="3552500"/>
            <a:ext cx="4482000" cy="2988000"/>
          </a:xfrm>
          <a:prstGeom prst="rect">
            <a:avLst/>
          </a:prstGeom>
        </p:spPr>
      </p:pic>
    </p:spTree>
    <p:extLst>
      <p:ext uri="{BB962C8B-B14F-4D97-AF65-F5344CB8AC3E}">
        <p14:creationId xmlns:p14="http://schemas.microsoft.com/office/powerpoint/2010/main" val="4293993016"/>
      </p:ext>
    </p:extLst>
  </p:cSld>
  <p:clrMapOvr>
    <a:masterClrMapping/>
  </p:clrMapOvr>
  <mc:AlternateContent xmlns:mc="http://schemas.openxmlformats.org/markup-compatibility/2006" xmlns:p14="http://schemas.microsoft.com/office/powerpoint/2010/main">
    <mc:Choice Requires="p14">
      <p:transition spd="slow" p14:dur="5000" advClick="0" advTm="9000">
        <p14:honeycomb/>
      </p:transition>
    </mc:Choice>
    <mc:Fallback xmlns="">
      <p:transition spd="slow" advClick="0" advTm="9000">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bg>
      <p:bgPr>
        <a:pattFill prst="pct90">
          <a:fgClr>
            <a:srgbClr val="002060"/>
          </a:fgClr>
          <a:bgClr>
            <a:schemeClr val="bg1"/>
          </a:bgClr>
        </a:pattFill>
        <a:effectLst/>
      </p:bgPr>
    </p:bg>
    <p:spTree>
      <p:nvGrpSpPr>
        <p:cNvPr id="1" name="">
          <a:extLst>
            <a:ext uri="{FF2B5EF4-FFF2-40B4-BE49-F238E27FC236}">
              <a16:creationId xmlns:a16="http://schemas.microsoft.com/office/drawing/2014/main" id="{5DB0FA04-EA15-A96F-D392-BCCA80A4DB5E}"/>
            </a:ext>
          </a:extLst>
        </p:cNvPr>
        <p:cNvGrpSpPr/>
        <p:nvPr/>
      </p:nvGrpSpPr>
      <p:grpSpPr>
        <a:xfrm>
          <a:off x="0" y="0"/>
          <a:ext cx="0" cy="0"/>
          <a:chOff x="0" y="0"/>
          <a:chExt cx="0" cy="0"/>
        </a:xfrm>
      </p:grpSpPr>
      <p:pic>
        <p:nvPicPr>
          <p:cNvPr id="3" name="Image 2" descr="Une image contenant plein air, arbre, fleur, ciel&#10;&#10;Le contenu généré par l’IA peut être incorrect.">
            <a:extLst>
              <a:ext uri="{FF2B5EF4-FFF2-40B4-BE49-F238E27FC236}">
                <a16:creationId xmlns:a16="http://schemas.microsoft.com/office/drawing/2014/main" id="{F56DABF3-ACC1-14E3-CC6A-1AC39ADD62A6}"/>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42900" y="3632200"/>
            <a:ext cx="4428000" cy="2952000"/>
          </a:xfrm>
          <a:prstGeom prst="rect">
            <a:avLst/>
          </a:prstGeom>
        </p:spPr>
      </p:pic>
      <p:pic>
        <p:nvPicPr>
          <p:cNvPr id="5" name="Image 4" descr="Une image contenant plein air, arbre, paysage, nuage&#10;&#10;Le contenu généré par l’IA peut être incorrect.">
            <a:extLst>
              <a:ext uri="{FF2B5EF4-FFF2-40B4-BE49-F238E27FC236}">
                <a16:creationId xmlns:a16="http://schemas.microsoft.com/office/drawing/2014/main" id="{1161678F-26A2-0478-36CA-04717AFE3131}"/>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259100" y="3578200"/>
            <a:ext cx="4590000" cy="3060000"/>
          </a:xfrm>
          <a:prstGeom prst="rect">
            <a:avLst/>
          </a:prstGeom>
        </p:spPr>
      </p:pic>
      <p:sp>
        <p:nvSpPr>
          <p:cNvPr id="6" name="ZoneTexte 5">
            <a:extLst>
              <a:ext uri="{FF2B5EF4-FFF2-40B4-BE49-F238E27FC236}">
                <a16:creationId xmlns:a16="http://schemas.microsoft.com/office/drawing/2014/main" id="{D55A744D-83D7-5E61-009A-2F37BC342396}"/>
              </a:ext>
            </a:extLst>
          </p:cNvPr>
          <p:cNvSpPr txBox="1"/>
          <p:nvPr/>
        </p:nvSpPr>
        <p:spPr>
          <a:xfrm>
            <a:off x="254000" y="2497435"/>
            <a:ext cx="3733800" cy="461665"/>
          </a:xfrm>
          <a:prstGeom prst="rect">
            <a:avLst/>
          </a:prstGeom>
          <a:noFill/>
        </p:spPr>
        <p:txBody>
          <a:bodyPr wrap="square" rtlCol="0">
            <a:spAutoFit/>
          </a:bodyPr>
          <a:lstStyle/>
          <a:p>
            <a:r>
              <a:rPr lang="fr-FR" sz="2400" b="1" dirty="0">
                <a:solidFill>
                  <a:schemeClr val="bg1"/>
                </a:solidFill>
              </a:rPr>
              <a:t>Villa </a:t>
            </a:r>
            <a:r>
              <a:rPr lang="fr-FR" sz="2400" b="1" dirty="0" err="1">
                <a:solidFill>
                  <a:schemeClr val="bg1"/>
                </a:solidFill>
              </a:rPr>
              <a:t>Rufolo</a:t>
            </a:r>
            <a:r>
              <a:rPr lang="fr-FR" sz="2400" b="1" dirty="0">
                <a:solidFill>
                  <a:schemeClr val="bg1"/>
                </a:solidFill>
              </a:rPr>
              <a:t> à Ravello</a:t>
            </a:r>
          </a:p>
        </p:txBody>
      </p:sp>
      <p:pic>
        <p:nvPicPr>
          <p:cNvPr id="8" name="Image 7" descr="Une image contenant plein air, arbre, herbe, ciel&#10;&#10;Le contenu généré par l’IA peut être incorrect.">
            <a:extLst>
              <a:ext uri="{FF2B5EF4-FFF2-40B4-BE49-F238E27FC236}">
                <a16:creationId xmlns:a16="http://schemas.microsoft.com/office/drawing/2014/main" id="{E373AB73-11C3-A881-162B-9657588C30BB}"/>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3687302" y="337867"/>
            <a:ext cx="4428000" cy="2952000"/>
          </a:xfrm>
          <a:prstGeom prst="rect">
            <a:avLst/>
          </a:prstGeom>
        </p:spPr>
      </p:pic>
    </p:spTree>
    <p:extLst>
      <p:ext uri="{BB962C8B-B14F-4D97-AF65-F5344CB8AC3E}">
        <p14:creationId xmlns:p14="http://schemas.microsoft.com/office/powerpoint/2010/main" val="3004992095"/>
      </p:ext>
    </p:extLst>
  </p:cSld>
  <p:clrMapOvr>
    <a:masterClrMapping/>
  </p:clrMapOvr>
  <mc:AlternateContent xmlns:mc="http://schemas.openxmlformats.org/markup-compatibility/2006" xmlns:p14="http://schemas.microsoft.com/office/powerpoint/2010/main">
    <mc:Choice Requires="p14">
      <p:transition spd="slow" p14:dur="5000" advClick="0" advTm="9000">
        <p14:honeycomb/>
      </p:transition>
    </mc:Choice>
    <mc:Fallback xmlns="">
      <p:transition spd="slow" advClick="0" advTm="9000">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bg>
      <p:bgPr>
        <a:pattFill prst="pct90">
          <a:fgClr>
            <a:srgbClr val="7030A0"/>
          </a:fgClr>
          <a:bgClr>
            <a:schemeClr val="bg1"/>
          </a:bgClr>
        </a:pattFill>
        <a:effectLst/>
      </p:bgPr>
    </p:bg>
    <p:spTree>
      <p:nvGrpSpPr>
        <p:cNvPr id="1" name="">
          <a:extLst>
            <a:ext uri="{FF2B5EF4-FFF2-40B4-BE49-F238E27FC236}">
              <a16:creationId xmlns:a16="http://schemas.microsoft.com/office/drawing/2014/main" id="{8B87CCB8-66BE-BC41-85B3-7C452F869174}"/>
            </a:ext>
          </a:extLst>
        </p:cNvPr>
        <p:cNvGrpSpPr/>
        <p:nvPr/>
      </p:nvGrpSpPr>
      <p:grpSpPr>
        <a:xfrm>
          <a:off x="0" y="0"/>
          <a:ext cx="0" cy="0"/>
          <a:chOff x="0" y="0"/>
          <a:chExt cx="0" cy="0"/>
        </a:xfrm>
      </p:grpSpPr>
      <p:pic>
        <p:nvPicPr>
          <p:cNvPr id="3" name="Image 2" descr="Une image contenant arbre, plein air, plante, sol&#10;&#10;Le contenu généré par l’IA peut être incorrect.">
            <a:extLst>
              <a:ext uri="{FF2B5EF4-FFF2-40B4-BE49-F238E27FC236}">
                <a16:creationId xmlns:a16="http://schemas.microsoft.com/office/drawing/2014/main" id="{777DBB82-30D1-0334-9212-A2D864CB53A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75844" y="3429000"/>
            <a:ext cx="4428000" cy="2952000"/>
          </a:xfrm>
          <a:prstGeom prst="rect">
            <a:avLst/>
          </a:prstGeom>
        </p:spPr>
      </p:pic>
      <p:pic>
        <p:nvPicPr>
          <p:cNvPr id="5" name="Image 4" descr="Une image contenant plein air, ciel, bâtiment, plante&#10;&#10;Le contenu généré par l’IA peut être incorrect.">
            <a:extLst>
              <a:ext uri="{FF2B5EF4-FFF2-40B4-BE49-F238E27FC236}">
                <a16:creationId xmlns:a16="http://schemas.microsoft.com/office/drawing/2014/main" id="{427EC997-27B1-6E21-24EB-47804C511761}"/>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662172" y="276408"/>
            <a:ext cx="4482000" cy="2988000"/>
          </a:xfrm>
          <a:prstGeom prst="rect">
            <a:avLst/>
          </a:prstGeom>
        </p:spPr>
      </p:pic>
      <p:pic>
        <p:nvPicPr>
          <p:cNvPr id="7" name="Image 6" descr="Une image contenant plein air, bâtiment, Hacienda, arcade&#10;&#10;Le contenu généré par l’IA peut être incorrect.">
            <a:extLst>
              <a:ext uri="{FF2B5EF4-FFF2-40B4-BE49-F238E27FC236}">
                <a16:creationId xmlns:a16="http://schemas.microsoft.com/office/drawing/2014/main" id="{146F3426-CFA1-77DB-3189-667832B151A3}"/>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7411154" y="3429000"/>
            <a:ext cx="4428000" cy="2952000"/>
          </a:xfrm>
          <a:prstGeom prst="rect">
            <a:avLst/>
          </a:prstGeom>
        </p:spPr>
      </p:pic>
    </p:spTree>
    <p:extLst>
      <p:ext uri="{BB962C8B-B14F-4D97-AF65-F5344CB8AC3E}">
        <p14:creationId xmlns:p14="http://schemas.microsoft.com/office/powerpoint/2010/main" val="464863787"/>
      </p:ext>
    </p:extLst>
  </p:cSld>
  <p:clrMapOvr>
    <a:masterClrMapping/>
  </p:clrMapOvr>
  <mc:AlternateContent xmlns:mc="http://schemas.openxmlformats.org/markup-compatibility/2006" xmlns:p14="http://schemas.microsoft.com/office/powerpoint/2010/main">
    <mc:Choice Requires="p14">
      <p:transition spd="slow" p14:dur="5000" advClick="0" advTm="9000">
        <p14:honeycomb/>
      </p:transition>
    </mc:Choice>
    <mc:Fallback xmlns="">
      <p:transition spd="slow" advClick="0" advTm="9000">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3651F99-0CB2-05FA-9F51-2399267F497F}"/>
            </a:ext>
          </a:extLst>
        </p:cNvPr>
        <p:cNvGrpSpPr/>
        <p:nvPr/>
      </p:nvGrpSpPr>
      <p:grpSpPr>
        <a:xfrm>
          <a:off x="0" y="0"/>
          <a:ext cx="0" cy="0"/>
          <a:chOff x="0" y="0"/>
          <a:chExt cx="0" cy="0"/>
        </a:xfrm>
      </p:grpSpPr>
      <p:pic>
        <p:nvPicPr>
          <p:cNvPr id="3" name="Image 2" descr="Une image contenant plein air, herbe, ciel, nuage&#10;&#10;Le contenu généré par l’IA peut être incorrect.">
            <a:extLst>
              <a:ext uri="{FF2B5EF4-FFF2-40B4-BE49-F238E27FC236}">
                <a16:creationId xmlns:a16="http://schemas.microsoft.com/office/drawing/2014/main" id="{D7DE16D5-8BCD-E7CA-D415-CB035543ACE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695700" y="3429000"/>
            <a:ext cx="4428000" cy="2952000"/>
          </a:xfrm>
          <a:prstGeom prst="rect">
            <a:avLst/>
          </a:prstGeom>
        </p:spPr>
      </p:pic>
      <p:pic>
        <p:nvPicPr>
          <p:cNvPr id="5" name="Image 4" descr="Une image contenant plein air, nuage, statue, ciel&#10;&#10;Le contenu généré par l’IA peut être incorrect.">
            <a:extLst>
              <a:ext uri="{FF2B5EF4-FFF2-40B4-BE49-F238E27FC236}">
                <a16:creationId xmlns:a16="http://schemas.microsoft.com/office/drawing/2014/main" id="{57755E30-E4C3-2925-B7E7-D037348C69F5}"/>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300823" y="228024"/>
            <a:ext cx="4536000" cy="3024000"/>
          </a:xfrm>
          <a:prstGeom prst="rect">
            <a:avLst/>
          </a:prstGeom>
        </p:spPr>
      </p:pic>
      <p:pic>
        <p:nvPicPr>
          <p:cNvPr id="7" name="Image 6" descr="Une image contenant plein air, nature, ciel, paysage&#10;&#10;Le contenu généré par l’IA peut être incorrect.">
            <a:extLst>
              <a:ext uri="{FF2B5EF4-FFF2-40B4-BE49-F238E27FC236}">
                <a16:creationId xmlns:a16="http://schemas.microsoft.com/office/drawing/2014/main" id="{4D879D0F-F293-2C26-B544-998487AF370A}"/>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355177" y="228024"/>
            <a:ext cx="4428000" cy="2952000"/>
          </a:xfrm>
          <a:prstGeom prst="rect">
            <a:avLst/>
          </a:prstGeom>
        </p:spPr>
      </p:pic>
    </p:spTree>
    <p:extLst>
      <p:ext uri="{BB962C8B-B14F-4D97-AF65-F5344CB8AC3E}">
        <p14:creationId xmlns:p14="http://schemas.microsoft.com/office/powerpoint/2010/main" val="523712827"/>
      </p:ext>
    </p:extLst>
  </p:cSld>
  <p:clrMapOvr>
    <a:masterClrMapping/>
  </p:clrMapOvr>
  <mc:AlternateContent xmlns:mc="http://schemas.openxmlformats.org/markup-compatibility/2006" xmlns:p14="http://schemas.microsoft.com/office/powerpoint/2010/main">
    <mc:Choice Requires="p14">
      <p:transition spd="slow" p14:dur="5000" advClick="0" advTm="9000">
        <p14:honeycomb/>
      </p:transition>
    </mc:Choice>
    <mc:Fallback xmlns="">
      <p:transition spd="slow" advClick="0" advTm="9000">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bg>
      <p:bgPr>
        <a:pattFill prst="pct90">
          <a:fgClr>
            <a:schemeClr val="accent5"/>
          </a:fgClr>
          <a:bgClr>
            <a:schemeClr val="bg1"/>
          </a:bgClr>
        </a:pattFill>
        <a:effectLst/>
      </p:bgPr>
    </p:bg>
    <p:spTree>
      <p:nvGrpSpPr>
        <p:cNvPr id="1" name="">
          <a:extLst>
            <a:ext uri="{FF2B5EF4-FFF2-40B4-BE49-F238E27FC236}">
              <a16:creationId xmlns:a16="http://schemas.microsoft.com/office/drawing/2014/main" id="{31220417-8EA6-E4DE-F25C-D96E7DE6F6F6}"/>
            </a:ext>
          </a:extLst>
        </p:cNvPr>
        <p:cNvGrpSpPr/>
        <p:nvPr/>
      </p:nvGrpSpPr>
      <p:grpSpPr>
        <a:xfrm>
          <a:off x="0" y="0"/>
          <a:ext cx="0" cy="0"/>
          <a:chOff x="0" y="0"/>
          <a:chExt cx="0" cy="0"/>
        </a:xfrm>
      </p:grpSpPr>
      <p:pic>
        <p:nvPicPr>
          <p:cNvPr id="3" name="Image 2" descr="Une image contenant plein air, scène, bâtiment, ruelle&#10;&#10;Le contenu généré par l’IA peut être incorrect.">
            <a:extLst>
              <a:ext uri="{FF2B5EF4-FFF2-40B4-BE49-F238E27FC236}">
                <a16:creationId xmlns:a16="http://schemas.microsoft.com/office/drawing/2014/main" id="{19D513F3-EE4C-FE0D-7279-BEA71E2633E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04800" y="3317845"/>
            <a:ext cx="4536000" cy="3024000"/>
          </a:xfrm>
          <a:prstGeom prst="rect">
            <a:avLst/>
          </a:prstGeom>
        </p:spPr>
      </p:pic>
      <p:sp>
        <p:nvSpPr>
          <p:cNvPr id="4" name="ZoneTexte 3">
            <a:extLst>
              <a:ext uri="{FF2B5EF4-FFF2-40B4-BE49-F238E27FC236}">
                <a16:creationId xmlns:a16="http://schemas.microsoft.com/office/drawing/2014/main" id="{B4F873E7-4EB8-E737-178F-34C84BBC5528}"/>
              </a:ext>
            </a:extLst>
          </p:cNvPr>
          <p:cNvSpPr txBox="1"/>
          <p:nvPr/>
        </p:nvSpPr>
        <p:spPr>
          <a:xfrm>
            <a:off x="1435100" y="6383090"/>
            <a:ext cx="3949700" cy="400110"/>
          </a:xfrm>
          <a:prstGeom prst="rect">
            <a:avLst/>
          </a:prstGeom>
          <a:noFill/>
        </p:spPr>
        <p:txBody>
          <a:bodyPr wrap="square" rtlCol="0">
            <a:spAutoFit/>
          </a:bodyPr>
          <a:lstStyle/>
          <a:p>
            <a:r>
              <a:rPr lang="fr-FR" sz="2000" b="1">
                <a:solidFill>
                  <a:schemeClr val="bg1"/>
                </a:solidFill>
              </a:rPr>
              <a:t>Centre historique</a:t>
            </a:r>
            <a:endParaRPr lang="fr-FR" sz="2000" b="1" dirty="0">
              <a:solidFill>
                <a:schemeClr val="bg1"/>
              </a:solidFill>
            </a:endParaRPr>
          </a:p>
        </p:txBody>
      </p:sp>
      <p:pic>
        <p:nvPicPr>
          <p:cNvPr id="6" name="Image 5" descr="Une image contenant nourriture, assiette, pâtes, Cuisine&#10;&#10;Le contenu généré par l’IA peut être incorrect.">
            <a:extLst>
              <a:ext uri="{FF2B5EF4-FFF2-40B4-BE49-F238E27FC236}">
                <a16:creationId xmlns:a16="http://schemas.microsoft.com/office/drawing/2014/main" id="{52D6D6EF-2CBE-7C03-24A9-D1FB164E99BB}"/>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783200" y="2279090"/>
            <a:ext cx="4104000" cy="4104000"/>
          </a:xfrm>
          <a:prstGeom prst="rect">
            <a:avLst/>
          </a:prstGeom>
        </p:spPr>
      </p:pic>
      <p:sp>
        <p:nvSpPr>
          <p:cNvPr id="9" name="ZoneTexte 8">
            <a:extLst>
              <a:ext uri="{FF2B5EF4-FFF2-40B4-BE49-F238E27FC236}">
                <a16:creationId xmlns:a16="http://schemas.microsoft.com/office/drawing/2014/main" id="{D9439AC4-54A3-03C2-ED85-30ECE7C3E288}"/>
              </a:ext>
            </a:extLst>
          </p:cNvPr>
          <p:cNvSpPr txBox="1"/>
          <p:nvPr/>
        </p:nvSpPr>
        <p:spPr>
          <a:xfrm>
            <a:off x="8585200" y="1817425"/>
            <a:ext cx="6096000" cy="461665"/>
          </a:xfrm>
          <a:prstGeom prst="rect">
            <a:avLst/>
          </a:prstGeom>
          <a:noFill/>
        </p:spPr>
        <p:txBody>
          <a:bodyPr wrap="square">
            <a:spAutoFit/>
          </a:bodyPr>
          <a:lstStyle/>
          <a:p>
            <a:r>
              <a:rPr lang="fr-FR" sz="2400" b="1" dirty="0">
                <a:solidFill>
                  <a:schemeClr val="bg1"/>
                </a:solidFill>
              </a:rPr>
              <a:t>Pâtes au citron</a:t>
            </a:r>
          </a:p>
        </p:txBody>
      </p:sp>
      <p:pic>
        <p:nvPicPr>
          <p:cNvPr id="11" name="Image 10" descr="Une image contenant plein air, rive, nature, plage&#10;&#10;Le contenu généré par l’IA peut être incorrect.">
            <a:extLst>
              <a:ext uri="{FF2B5EF4-FFF2-40B4-BE49-F238E27FC236}">
                <a16:creationId xmlns:a16="http://schemas.microsoft.com/office/drawing/2014/main" id="{4F55C46C-7AE0-081C-9891-FB4FBAA8A3ED}"/>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2037950" y="177800"/>
            <a:ext cx="5376000" cy="3024000"/>
          </a:xfrm>
          <a:prstGeom prst="rect">
            <a:avLst/>
          </a:prstGeom>
        </p:spPr>
      </p:pic>
    </p:spTree>
    <p:extLst>
      <p:ext uri="{BB962C8B-B14F-4D97-AF65-F5344CB8AC3E}">
        <p14:creationId xmlns:p14="http://schemas.microsoft.com/office/powerpoint/2010/main" val="3078686177"/>
      </p:ext>
    </p:extLst>
  </p:cSld>
  <p:clrMapOvr>
    <a:masterClrMapping/>
  </p:clrMapOvr>
  <mc:AlternateContent xmlns:mc="http://schemas.openxmlformats.org/markup-compatibility/2006" xmlns:p14="http://schemas.microsoft.com/office/powerpoint/2010/main">
    <mc:Choice Requires="p14">
      <p:transition spd="slow" p14:dur="5000" advClick="0" advTm="9000">
        <p14:honeycomb/>
      </p:transition>
    </mc:Choice>
    <mc:Fallback xmlns="">
      <p:transition spd="slow" advClick="0" advTm="9000">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690F9BE-7E5C-20A1-DD92-0E4BAF7BAC3E}"/>
            </a:ext>
          </a:extLst>
        </p:cNvPr>
        <p:cNvGrpSpPr/>
        <p:nvPr/>
      </p:nvGrpSpPr>
      <p:grpSpPr>
        <a:xfrm>
          <a:off x="0" y="0"/>
          <a:ext cx="0" cy="0"/>
          <a:chOff x="0" y="0"/>
          <a:chExt cx="0" cy="0"/>
        </a:xfrm>
      </p:grpSpPr>
      <p:pic>
        <p:nvPicPr>
          <p:cNvPr id="3" name="Image 2" descr="Une image contenant plein air, bâtiment, sol, montagne&#10;&#10;Le contenu généré par l’IA peut être incorrect.">
            <a:extLst>
              <a:ext uri="{FF2B5EF4-FFF2-40B4-BE49-F238E27FC236}">
                <a16:creationId xmlns:a16="http://schemas.microsoft.com/office/drawing/2014/main" id="{4A74EA8A-E60E-3527-D6CE-40C320F017A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04800" y="3606800"/>
            <a:ext cx="3984000" cy="2988000"/>
          </a:xfrm>
          <a:prstGeom prst="rect">
            <a:avLst/>
          </a:prstGeom>
        </p:spPr>
      </p:pic>
      <p:pic>
        <p:nvPicPr>
          <p:cNvPr id="5" name="Image 4" descr="Une image contenant plein air, ciel, sol, nature&#10;&#10;Le contenu généré par l’IA peut être incorrect.">
            <a:extLst>
              <a:ext uri="{FF2B5EF4-FFF2-40B4-BE49-F238E27FC236}">
                <a16:creationId xmlns:a16="http://schemas.microsoft.com/office/drawing/2014/main" id="{B291673E-463F-AFC1-415F-41A310D09490}"/>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648507" y="3642800"/>
            <a:ext cx="5238693" cy="2952000"/>
          </a:xfrm>
          <a:prstGeom prst="rect">
            <a:avLst/>
          </a:prstGeom>
        </p:spPr>
      </p:pic>
      <p:pic>
        <p:nvPicPr>
          <p:cNvPr id="7" name="Image 6" descr="Une image contenant plein air, meubles, sol, chaise&#10;&#10;Le contenu généré par l’IA peut être incorrect.">
            <a:extLst>
              <a:ext uri="{FF2B5EF4-FFF2-40B4-BE49-F238E27FC236}">
                <a16:creationId xmlns:a16="http://schemas.microsoft.com/office/drawing/2014/main" id="{A3E4EF8A-E81A-4F1E-BAC6-9502F31712EC}"/>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3440000" y="263200"/>
            <a:ext cx="5312000" cy="2988000"/>
          </a:xfrm>
          <a:prstGeom prst="rect">
            <a:avLst/>
          </a:prstGeom>
        </p:spPr>
      </p:pic>
    </p:spTree>
    <p:extLst>
      <p:ext uri="{BB962C8B-B14F-4D97-AF65-F5344CB8AC3E}">
        <p14:creationId xmlns:p14="http://schemas.microsoft.com/office/powerpoint/2010/main" val="1843548887"/>
      </p:ext>
    </p:extLst>
  </p:cSld>
  <p:clrMapOvr>
    <a:masterClrMapping/>
  </p:clrMapOvr>
  <mc:AlternateContent xmlns:mc="http://schemas.openxmlformats.org/markup-compatibility/2006" xmlns:p14="http://schemas.microsoft.com/office/powerpoint/2010/main">
    <mc:Choice Requires="p14">
      <p:transition spd="slow" p14:dur="5000" advClick="0" advTm="9000">
        <p14:honeycomb/>
      </p:transition>
    </mc:Choice>
    <mc:Fallback xmlns="">
      <p:transition spd="slow" advClick="0" advTm="9000">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bg>
      <p:bgPr>
        <a:pattFill prst="pct90">
          <a:fgClr>
            <a:srgbClr val="0070C0"/>
          </a:fgClr>
          <a:bgClr>
            <a:schemeClr val="bg1"/>
          </a:bgClr>
        </a:pattFill>
        <a:effectLst/>
      </p:bgPr>
    </p:bg>
    <p:spTree>
      <p:nvGrpSpPr>
        <p:cNvPr id="1" name="">
          <a:extLst>
            <a:ext uri="{FF2B5EF4-FFF2-40B4-BE49-F238E27FC236}">
              <a16:creationId xmlns:a16="http://schemas.microsoft.com/office/drawing/2014/main" id="{C81F901A-9DD5-9476-863D-FB6DDF62C185}"/>
            </a:ext>
          </a:extLst>
        </p:cNvPr>
        <p:cNvGrpSpPr/>
        <p:nvPr/>
      </p:nvGrpSpPr>
      <p:grpSpPr>
        <a:xfrm>
          <a:off x="0" y="0"/>
          <a:ext cx="0" cy="0"/>
          <a:chOff x="0" y="0"/>
          <a:chExt cx="0" cy="0"/>
        </a:xfrm>
      </p:grpSpPr>
      <p:pic>
        <p:nvPicPr>
          <p:cNvPr id="9" name="Image 8" descr="Une image contenant plein air, nature, nuage, Reliefs côtiers et océaniques&#10;&#10;Le contenu généré par l’IA peut être incorrect.">
            <a:extLst>
              <a:ext uri="{FF2B5EF4-FFF2-40B4-BE49-F238E27FC236}">
                <a16:creationId xmlns:a16="http://schemas.microsoft.com/office/drawing/2014/main" id="{042C4670-3DF4-B7FC-A088-C4709279C30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42900" y="3554600"/>
            <a:ext cx="5376000" cy="3024000"/>
          </a:xfrm>
          <a:prstGeom prst="rect">
            <a:avLst/>
          </a:prstGeom>
        </p:spPr>
      </p:pic>
      <p:pic>
        <p:nvPicPr>
          <p:cNvPr id="11" name="Image 10" descr="Une image contenant plein air, ciel, eau, rive&#10;&#10;Le contenu généré par l’IA peut être incorrect.">
            <a:extLst>
              <a:ext uri="{FF2B5EF4-FFF2-40B4-BE49-F238E27FC236}">
                <a16:creationId xmlns:a16="http://schemas.microsoft.com/office/drawing/2014/main" id="{082CC06D-C480-67E8-B615-C54FA8B0E29E}"/>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817100" y="3554600"/>
            <a:ext cx="4032000" cy="3024000"/>
          </a:xfrm>
          <a:prstGeom prst="rect">
            <a:avLst/>
          </a:prstGeom>
        </p:spPr>
      </p:pic>
      <p:pic>
        <p:nvPicPr>
          <p:cNvPr id="13" name="Image 12" descr="Une image contenant plein air, plante, ciel, eau&#10;&#10;Le contenu généré par l’IA peut être incorrect.">
            <a:extLst>
              <a:ext uri="{FF2B5EF4-FFF2-40B4-BE49-F238E27FC236}">
                <a16:creationId xmlns:a16="http://schemas.microsoft.com/office/drawing/2014/main" id="{8EBBD8CB-596A-4844-8D93-6F15AE6CB074}"/>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4216400" y="279400"/>
            <a:ext cx="4032000" cy="3024000"/>
          </a:xfrm>
          <a:prstGeom prst="rect">
            <a:avLst/>
          </a:prstGeom>
        </p:spPr>
      </p:pic>
    </p:spTree>
    <p:extLst>
      <p:ext uri="{BB962C8B-B14F-4D97-AF65-F5344CB8AC3E}">
        <p14:creationId xmlns:p14="http://schemas.microsoft.com/office/powerpoint/2010/main" val="1594888145"/>
      </p:ext>
    </p:extLst>
  </p:cSld>
  <p:clrMapOvr>
    <a:masterClrMapping/>
  </p:clrMapOvr>
  <mc:AlternateContent xmlns:mc="http://schemas.openxmlformats.org/markup-compatibility/2006" xmlns:p14="http://schemas.microsoft.com/office/powerpoint/2010/main">
    <mc:Choice Requires="p14">
      <p:transition spd="slow" p14:dur="5000" advClick="0" advTm="9000">
        <p14:honeycomb/>
      </p:transition>
    </mc:Choice>
    <mc:Fallback xmlns="">
      <p:transition spd="slow" advClick="0" advTm="9000">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bg>
      <p:bgPr>
        <a:pattFill prst="pct90">
          <a:fgClr>
            <a:schemeClr val="accent3"/>
          </a:fgClr>
          <a:bgClr>
            <a:schemeClr val="bg1"/>
          </a:bgClr>
        </a:pattFill>
        <a:effectLst/>
      </p:bgPr>
    </p:bg>
    <p:spTree>
      <p:nvGrpSpPr>
        <p:cNvPr id="1" name="">
          <a:extLst>
            <a:ext uri="{FF2B5EF4-FFF2-40B4-BE49-F238E27FC236}">
              <a16:creationId xmlns:a16="http://schemas.microsoft.com/office/drawing/2014/main" id="{386F0115-7577-B35B-7E61-7A04A60B0810}"/>
            </a:ext>
          </a:extLst>
        </p:cNvPr>
        <p:cNvGrpSpPr/>
        <p:nvPr/>
      </p:nvGrpSpPr>
      <p:grpSpPr>
        <a:xfrm>
          <a:off x="0" y="0"/>
          <a:ext cx="0" cy="0"/>
          <a:chOff x="0" y="0"/>
          <a:chExt cx="0" cy="0"/>
        </a:xfrm>
      </p:grpSpPr>
      <p:pic>
        <p:nvPicPr>
          <p:cNvPr id="3" name="Image 2" descr="Une image contenant plein air, ciel, plage, bâtiment&#10;&#10;Le contenu généré par l’IA peut être incorrect.">
            <a:extLst>
              <a:ext uri="{FF2B5EF4-FFF2-40B4-BE49-F238E27FC236}">
                <a16:creationId xmlns:a16="http://schemas.microsoft.com/office/drawing/2014/main" id="{74319C00-ECDF-5D2B-3A55-48F7172253E6}"/>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33211" y="310100"/>
            <a:ext cx="4566984" cy="3024000"/>
          </a:xfrm>
          <a:prstGeom prst="rect">
            <a:avLst/>
          </a:prstGeom>
        </p:spPr>
      </p:pic>
      <p:pic>
        <p:nvPicPr>
          <p:cNvPr id="5" name="Image 4" descr="Une image contenant plein air, ciel, plage, bâtiment&#10;&#10;Le contenu généré par l’IA peut être incorrect.">
            <a:extLst>
              <a:ext uri="{FF2B5EF4-FFF2-40B4-BE49-F238E27FC236}">
                <a16:creationId xmlns:a16="http://schemas.microsoft.com/office/drawing/2014/main" id="{60CFEC93-4EE5-D5B5-7FC3-5F0CA7A9D141}"/>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291806" y="274100"/>
            <a:ext cx="4621353" cy="3060000"/>
          </a:xfrm>
          <a:prstGeom prst="rect">
            <a:avLst/>
          </a:prstGeom>
        </p:spPr>
      </p:pic>
      <p:pic>
        <p:nvPicPr>
          <p:cNvPr id="9" name="Image 8" descr="Une image contenant plein air, ciel, nuage, sol&#10;&#10;Le contenu généré par l’IA peut être incorrect.">
            <a:extLst>
              <a:ext uri="{FF2B5EF4-FFF2-40B4-BE49-F238E27FC236}">
                <a16:creationId xmlns:a16="http://schemas.microsoft.com/office/drawing/2014/main" id="{64DDF5AA-5470-6086-DD30-A1C417120D3D}"/>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4780806" y="3334100"/>
            <a:ext cx="2511000" cy="3348000"/>
          </a:xfrm>
          <a:prstGeom prst="rect">
            <a:avLst/>
          </a:prstGeom>
        </p:spPr>
      </p:pic>
    </p:spTree>
    <p:extLst>
      <p:ext uri="{BB962C8B-B14F-4D97-AF65-F5344CB8AC3E}">
        <p14:creationId xmlns:p14="http://schemas.microsoft.com/office/powerpoint/2010/main" val="2055265194"/>
      </p:ext>
    </p:extLst>
  </p:cSld>
  <p:clrMapOvr>
    <a:masterClrMapping/>
  </p:clrMapOvr>
  <mc:AlternateContent xmlns:mc="http://schemas.openxmlformats.org/markup-compatibility/2006" xmlns:p14="http://schemas.microsoft.com/office/powerpoint/2010/main">
    <mc:Choice Requires="p14">
      <p:transition spd="slow" p14:dur="5000" advClick="0" advTm="9000">
        <p14:honeycomb/>
      </p:transition>
    </mc:Choice>
    <mc:Fallback xmlns="">
      <p:transition spd="slow" advClick="0" advTm="9000">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bg>
      <p:bgPr>
        <a:pattFill prst="pct90">
          <a:fgClr>
            <a:schemeClr val="accent2"/>
          </a:fgClr>
          <a:bgClr>
            <a:schemeClr val="bg1"/>
          </a:bgClr>
        </a:pattFill>
        <a:effectLst/>
      </p:bgPr>
    </p:bg>
    <p:spTree>
      <p:nvGrpSpPr>
        <p:cNvPr id="1" name="">
          <a:extLst>
            <a:ext uri="{FF2B5EF4-FFF2-40B4-BE49-F238E27FC236}">
              <a16:creationId xmlns:a16="http://schemas.microsoft.com/office/drawing/2014/main" id="{5A607E3B-7E24-609C-FD7C-1A0368E7BBEF}"/>
            </a:ext>
          </a:extLst>
        </p:cNvPr>
        <p:cNvGrpSpPr/>
        <p:nvPr/>
      </p:nvGrpSpPr>
      <p:grpSpPr>
        <a:xfrm>
          <a:off x="0" y="0"/>
          <a:ext cx="0" cy="0"/>
          <a:chOff x="0" y="0"/>
          <a:chExt cx="0" cy="0"/>
        </a:xfrm>
      </p:grpSpPr>
      <p:pic>
        <p:nvPicPr>
          <p:cNvPr id="3" name="Image 2" descr="Une image contenant plein air, eau, Reliefs côtiers et océaniques, côte&#10;&#10;Le contenu généré par l’IA peut être incorrect.">
            <a:extLst>
              <a:ext uri="{FF2B5EF4-FFF2-40B4-BE49-F238E27FC236}">
                <a16:creationId xmlns:a16="http://schemas.microsoft.com/office/drawing/2014/main" id="{A5367793-8467-615A-C506-EB606C65D0D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704850" y="914400"/>
            <a:ext cx="3996000" cy="5328000"/>
          </a:xfrm>
          <a:prstGeom prst="rect">
            <a:avLst/>
          </a:prstGeom>
        </p:spPr>
      </p:pic>
      <p:sp>
        <p:nvSpPr>
          <p:cNvPr id="4" name="ZoneTexte 3">
            <a:extLst>
              <a:ext uri="{FF2B5EF4-FFF2-40B4-BE49-F238E27FC236}">
                <a16:creationId xmlns:a16="http://schemas.microsoft.com/office/drawing/2014/main" id="{F506CE4E-C0AF-2575-BC46-01933C99A44B}"/>
              </a:ext>
            </a:extLst>
          </p:cNvPr>
          <p:cNvSpPr txBox="1"/>
          <p:nvPr/>
        </p:nvSpPr>
        <p:spPr>
          <a:xfrm>
            <a:off x="4826000" y="914400"/>
            <a:ext cx="7137400" cy="1200329"/>
          </a:xfrm>
          <a:prstGeom prst="rect">
            <a:avLst/>
          </a:prstGeom>
          <a:noFill/>
        </p:spPr>
        <p:txBody>
          <a:bodyPr wrap="square" rtlCol="0">
            <a:spAutoFit/>
          </a:bodyPr>
          <a:lstStyle/>
          <a:p>
            <a:r>
              <a:rPr lang="fr-FR" sz="2400" b="1" dirty="0"/>
              <a:t>Lorient Vous Présente Le Village De Ravello </a:t>
            </a:r>
          </a:p>
          <a:p>
            <a:r>
              <a:rPr lang="fr-FR" sz="2400" b="1" dirty="0"/>
              <a:t>                                      </a:t>
            </a:r>
          </a:p>
          <a:p>
            <a:r>
              <a:rPr lang="fr-FR" sz="2400" b="1" dirty="0"/>
              <a:t>                                                 </a:t>
            </a:r>
          </a:p>
        </p:txBody>
      </p:sp>
      <p:sp>
        <p:nvSpPr>
          <p:cNvPr id="5" name="ZoneTexte 4">
            <a:extLst>
              <a:ext uri="{FF2B5EF4-FFF2-40B4-BE49-F238E27FC236}">
                <a16:creationId xmlns:a16="http://schemas.microsoft.com/office/drawing/2014/main" id="{B89DF108-1A77-ED2C-C9FC-02E1C5AC4027}"/>
              </a:ext>
            </a:extLst>
          </p:cNvPr>
          <p:cNvSpPr txBox="1"/>
          <p:nvPr/>
        </p:nvSpPr>
        <p:spPr>
          <a:xfrm>
            <a:off x="7531100" y="1099065"/>
            <a:ext cx="3276600" cy="830997"/>
          </a:xfrm>
          <a:prstGeom prst="rect">
            <a:avLst/>
          </a:prstGeom>
          <a:noFill/>
        </p:spPr>
        <p:txBody>
          <a:bodyPr wrap="square" rtlCol="0">
            <a:spAutoFit/>
          </a:bodyPr>
          <a:lstStyle/>
          <a:p>
            <a:r>
              <a:rPr lang="fr-FR" sz="2400" b="1" dirty="0"/>
              <a:t>                                          </a:t>
            </a:r>
          </a:p>
          <a:p>
            <a:r>
              <a:rPr lang="fr-FR" sz="2400" b="1" dirty="0"/>
              <a:t>Italie             </a:t>
            </a:r>
          </a:p>
        </p:txBody>
      </p:sp>
      <p:sp>
        <p:nvSpPr>
          <p:cNvPr id="6" name="ZoneTexte 5">
            <a:extLst>
              <a:ext uri="{FF2B5EF4-FFF2-40B4-BE49-F238E27FC236}">
                <a16:creationId xmlns:a16="http://schemas.microsoft.com/office/drawing/2014/main" id="{07E8568E-3363-4D83-B9BA-61456559FD09}"/>
              </a:ext>
            </a:extLst>
          </p:cNvPr>
          <p:cNvSpPr txBox="1"/>
          <p:nvPr/>
        </p:nvSpPr>
        <p:spPr>
          <a:xfrm>
            <a:off x="5969000" y="3242271"/>
            <a:ext cx="5994400" cy="461665"/>
          </a:xfrm>
          <a:prstGeom prst="rect">
            <a:avLst/>
          </a:prstGeom>
          <a:noFill/>
        </p:spPr>
        <p:txBody>
          <a:bodyPr wrap="square" rtlCol="0">
            <a:spAutoFit/>
          </a:bodyPr>
          <a:lstStyle/>
          <a:p>
            <a:r>
              <a:rPr lang="fr-FR" sz="2400" b="1" dirty="0"/>
              <a:t>Les Images Et Le Son Du Net</a:t>
            </a:r>
          </a:p>
        </p:txBody>
      </p:sp>
      <p:sp>
        <p:nvSpPr>
          <p:cNvPr id="7" name="ZoneTexte 6">
            <a:extLst>
              <a:ext uri="{FF2B5EF4-FFF2-40B4-BE49-F238E27FC236}">
                <a16:creationId xmlns:a16="http://schemas.microsoft.com/office/drawing/2014/main" id="{5B164848-3ADF-E7C5-1066-0BD7AA7AE08F}"/>
              </a:ext>
            </a:extLst>
          </p:cNvPr>
          <p:cNvSpPr txBox="1"/>
          <p:nvPr/>
        </p:nvSpPr>
        <p:spPr>
          <a:xfrm>
            <a:off x="7531100" y="4112220"/>
            <a:ext cx="3835400" cy="461665"/>
          </a:xfrm>
          <a:prstGeom prst="rect">
            <a:avLst/>
          </a:prstGeom>
          <a:noFill/>
        </p:spPr>
        <p:txBody>
          <a:bodyPr wrap="square" rtlCol="0">
            <a:spAutoFit/>
          </a:bodyPr>
          <a:lstStyle/>
          <a:p>
            <a:r>
              <a:rPr lang="fr-FR" sz="2400" b="1" dirty="0"/>
              <a:t>Daniel</a:t>
            </a:r>
          </a:p>
        </p:txBody>
      </p:sp>
      <p:sp>
        <p:nvSpPr>
          <p:cNvPr id="2" name="ZoneTexte 1">
            <a:extLst>
              <a:ext uri="{FF2B5EF4-FFF2-40B4-BE49-F238E27FC236}">
                <a16:creationId xmlns:a16="http://schemas.microsoft.com/office/drawing/2014/main" id="{1AB6ABDB-1093-9258-3ADD-74E37ECF6ECF}"/>
              </a:ext>
            </a:extLst>
          </p:cNvPr>
          <p:cNvSpPr txBox="1"/>
          <p:nvPr/>
        </p:nvSpPr>
        <p:spPr>
          <a:xfrm>
            <a:off x="5588000" y="229116"/>
            <a:ext cx="6604000" cy="461665"/>
          </a:xfrm>
          <a:prstGeom prst="rect">
            <a:avLst/>
          </a:prstGeom>
          <a:noFill/>
        </p:spPr>
        <p:txBody>
          <a:bodyPr wrap="square" rtlCol="0">
            <a:spAutoFit/>
          </a:bodyPr>
          <a:lstStyle/>
          <a:p>
            <a:r>
              <a:rPr lang="fr-FR" sz="2400" b="1" dirty="0"/>
              <a:t>Sur Une </a:t>
            </a:r>
            <a:r>
              <a:rPr lang="fr-FR" sz="2400" b="1" dirty="0" err="1"/>
              <a:t>SuggestionDe</a:t>
            </a:r>
            <a:r>
              <a:rPr lang="fr-FR" sz="2400" b="1" dirty="0"/>
              <a:t> </a:t>
            </a:r>
            <a:r>
              <a:rPr lang="fr-FR" sz="2400" b="1" dirty="0" err="1"/>
              <a:t>JackDidier</a:t>
            </a:r>
            <a:endParaRPr lang="fr-FR" sz="2400" b="1" dirty="0"/>
          </a:p>
        </p:txBody>
      </p:sp>
    </p:spTree>
    <p:extLst>
      <p:ext uri="{BB962C8B-B14F-4D97-AF65-F5344CB8AC3E}">
        <p14:creationId xmlns:p14="http://schemas.microsoft.com/office/powerpoint/2010/main" val="4206729630"/>
      </p:ext>
    </p:extLst>
  </p:cSld>
  <p:clrMapOvr>
    <a:masterClrMapping/>
  </p:clrMapOvr>
  <mc:AlternateContent xmlns:mc="http://schemas.openxmlformats.org/markup-compatibility/2006" xmlns:p14="http://schemas.microsoft.com/office/powerpoint/2010/main">
    <mc:Choice Requires="p14">
      <p:transition spd="slow" p14:dur="5000" advClick="0" advTm="9000">
        <p14:honeycomb/>
      </p:transition>
    </mc:Choice>
    <mc:Fallback xmlns="">
      <p:transition spd="slow" advClick="0" advTm="9000">
        <p:fade/>
      </p:transition>
    </mc:Fallback>
  </mc:AlternateContent>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139</TotalTime>
  <Words>197</Words>
  <Application>Microsoft Office PowerPoint</Application>
  <PresentationFormat>Grand écran</PresentationFormat>
  <Paragraphs>27</Paragraphs>
  <Slides>25</Slides>
  <Notes>0</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25</vt:i4>
      </vt:variant>
    </vt:vector>
  </HeadingPairs>
  <TitlesOfParts>
    <vt:vector size="29" baseType="lpstr">
      <vt:lpstr>Aptos</vt:lpstr>
      <vt:lpstr>Aptos Display</vt:lpstr>
      <vt:lpstr>Arial</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Daniel Moulac</dc:creator>
  <cp:lastModifiedBy>Daniel Moulac</cp:lastModifiedBy>
  <cp:revision>6</cp:revision>
  <dcterms:created xsi:type="dcterms:W3CDTF">2025-05-30T06:27:52Z</dcterms:created>
  <dcterms:modified xsi:type="dcterms:W3CDTF">2025-05-30T10:16:32Z</dcterms:modified>
</cp:coreProperties>
</file>