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AE33804D-D1A9-0CB4-38F0-E8220DE05F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750009"/>
            <a:ext cx="11628000" cy="517809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51AC95-7F8D-62F4-1F9B-BD4158887E91}"/>
              </a:ext>
            </a:extLst>
          </p:cNvPr>
          <p:cNvSpPr txBox="1"/>
          <p:nvPr/>
        </p:nvSpPr>
        <p:spPr>
          <a:xfrm>
            <a:off x="3230089" y="206064"/>
            <a:ext cx="9072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Saint-Robert à Saint-Robert (Corrèze)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  <p:sndAc>
          <p:stSnd loop="1">
            <p:snd r:embed="rId2" name="Corrèze mon village par Mathieu Martinie.wav"/>
          </p:stSnd>
        </p:sndAc>
      </p:transition>
    </mc:Choice>
    <mc:Fallback>
      <p:transition spd="slow" advClick="0" advTm="8000">
        <p:pull/>
        <p:sndAc>
          <p:stSnd loop="1">
            <p:snd r:embed="rId2" name="Corrèze mon village par Mathieu Martin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enêtre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E05AFA5C-6F46-6370-1728-69B44D4154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967" y="1710047"/>
            <a:ext cx="5112000" cy="383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69D6D5-AD09-A82A-B585-4EEE3ACCA982}"/>
              </a:ext>
            </a:extLst>
          </p:cNvPr>
          <p:cNvSpPr txBox="1"/>
          <p:nvPr/>
        </p:nvSpPr>
        <p:spPr>
          <a:xfrm>
            <a:off x="5734594" y="2274838"/>
            <a:ext cx="63529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Saint-Robert est un village rural de l'Yssandonnais dans la Corrèze, limitrophe du département de la Dordogne, situé à 9 km à vol d'oiseau à l'ouest d'Objat, à 22 km au nord-ouest de Brive-la-Gaillarde, et à 46 km au nord-est de Périgueux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ature&#10;&#10;Le contenu généré par l’IA peut être incorrect.">
            <a:extLst>
              <a:ext uri="{FF2B5EF4-FFF2-40B4-BE49-F238E27FC236}">
                <a16:creationId xmlns:a16="http://schemas.microsoft.com/office/drawing/2014/main" id="{B844819B-27E0-8EBA-164E-453FE6C34F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7032" y="279000"/>
            <a:ext cx="9409572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940565-1F7A-E7F0-F938-4FF98AA22E87}"/>
              </a:ext>
            </a:extLst>
          </p:cNvPr>
          <p:cNvSpPr txBox="1"/>
          <p:nvPr/>
        </p:nvSpPr>
        <p:spPr>
          <a:xfrm>
            <a:off x="1650669" y="6222670"/>
            <a:ext cx="6519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L'Yssandonnais vu depuis Saint-Robert.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 terrestre, voiture&#10;&#10;Le contenu généré par l’IA peut être incorrect.">
            <a:extLst>
              <a:ext uri="{FF2B5EF4-FFF2-40B4-BE49-F238E27FC236}">
                <a16:creationId xmlns:a16="http://schemas.microsoft.com/office/drawing/2014/main" id="{78EFD083-6AED-0D3C-38F1-1767B24515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C99531-707A-8B9B-7A5B-A602366AE863}"/>
              </a:ext>
            </a:extLst>
          </p:cNvPr>
          <p:cNvSpPr txBox="1"/>
          <p:nvPr/>
        </p:nvSpPr>
        <p:spPr>
          <a:xfrm>
            <a:off x="5332114" y="6117335"/>
            <a:ext cx="5937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mairie.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Le contenu généré par l’IA peut être incorrect.">
            <a:extLst>
              <a:ext uri="{FF2B5EF4-FFF2-40B4-BE49-F238E27FC236}">
                <a16:creationId xmlns:a16="http://schemas.microsoft.com/office/drawing/2014/main" id="{094DF2EF-1976-E8E2-0727-59ED7B66B5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DACCA5-4622-FF91-3418-83DE0DACBEBA}"/>
              </a:ext>
            </a:extLst>
          </p:cNvPr>
          <p:cNvSpPr txBox="1"/>
          <p:nvPr/>
        </p:nvSpPr>
        <p:spPr>
          <a:xfrm>
            <a:off x="2011680" y="185392"/>
            <a:ext cx="3566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Saint-Robert - Eglise Saint-Robert - Chevet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nuage, ciel&#10;&#10;Le contenu généré par l’IA peut être incorrect.">
            <a:extLst>
              <a:ext uri="{FF2B5EF4-FFF2-40B4-BE49-F238E27FC236}">
                <a16:creationId xmlns:a16="http://schemas.microsoft.com/office/drawing/2014/main" id="{B1A6969B-CC3E-EC04-5A10-BF57B02B81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3" y="279000"/>
            <a:ext cx="944263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7831BD-FF99-8A08-A358-BE109B39CF6D}"/>
              </a:ext>
            </a:extLst>
          </p:cNvPr>
          <p:cNvSpPr txBox="1"/>
          <p:nvPr/>
        </p:nvSpPr>
        <p:spPr>
          <a:xfrm>
            <a:off x="2739242" y="6117335"/>
            <a:ext cx="6650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Saint-Robert à Saint-Robert (Corrèze)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arche, coffre&#10;&#10;Le contenu généré par l’IA peut être incorrect.">
            <a:extLst>
              <a:ext uri="{FF2B5EF4-FFF2-40B4-BE49-F238E27FC236}">
                <a16:creationId xmlns:a16="http://schemas.microsoft.com/office/drawing/2014/main" id="{1D69BCD9-481E-C9BC-B46B-7E655280F9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6" y="279000"/>
            <a:ext cx="472352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E521F5-4B88-F27F-58A5-F2316C510121}"/>
              </a:ext>
            </a:extLst>
          </p:cNvPr>
          <p:cNvSpPr txBox="1"/>
          <p:nvPr/>
        </p:nvSpPr>
        <p:spPr>
          <a:xfrm>
            <a:off x="8752113" y="3429000"/>
            <a:ext cx="3582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chœur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ymbole, statue, plein air, Artefact&#10;&#10;Le contenu généré par l’IA peut être incorrect.">
            <a:extLst>
              <a:ext uri="{FF2B5EF4-FFF2-40B4-BE49-F238E27FC236}">
                <a16:creationId xmlns:a16="http://schemas.microsoft.com/office/drawing/2014/main" id="{F9B9ECB7-391D-4A7B-D8EF-BB411817D9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8028" y="279000"/>
            <a:ext cx="319594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B8C824-2819-946F-7B0F-62ED5981D613}"/>
              </a:ext>
            </a:extLst>
          </p:cNvPr>
          <p:cNvSpPr txBox="1"/>
          <p:nvPr/>
        </p:nvSpPr>
        <p:spPr>
          <a:xfrm>
            <a:off x="688769" y="3429000"/>
            <a:ext cx="4013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Christ espagnol du XIIe siècle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tatue, sculpture&#10;&#10;Le contenu généré par l’IA peut être incorrect.">
            <a:extLst>
              <a:ext uri="{FF2B5EF4-FFF2-40B4-BE49-F238E27FC236}">
                <a16:creationId xmlns:a16="http://schemas.microsoft.com/office/drawing/2014/main" id="{B3F625EF-6F9F-4385-4D56-2FB956A23D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489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064F74D-AB0B-2DCC-E69D-3F55869B9493}"/>
              </a:ext>
            </a:extLst>
          </p:cNvPr>
          <p:cNvSpPr txBox="1"/>
          <p:nvPr/>
        </p:nvSpPr>
        <p:spPr>
          <a:xfrm>
            <a:off x="10046525" y="3265714"/>
            <a:ext cx="21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chapiteau St-Robert 1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culpture sur pierre, Sculpture, statue&#10;&#10;Le contenu généré par l’IA peut être incorrect.">
            <a:extLst>
              <a:ext uri="{FF2B5EF4-FFF2-40B4-BE49-F238E27FC236}">
                <a16:creationId xmlns:a16="http://schemas.microsoft.com/office/drawing/2014/main" id="{B7678C7A-CEC5-CBFD-8220-A2259FDB6D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9143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F7E132-489E-DD0B-7B25-42221F746F34}"/>
              </a:ext>
            </a:extLst>
          </p:cNvPr>
          <p:cNvSpPr txBox="1"/>
          <p:nvPr/>
        </p:nvSpPr>
        <p:spPr>
          <a:xfrm>
            <a:off x="2549143" y="148372"/>
            <a:ext cx="3762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chapiteau à Saint-Robert</a:t>
            </a: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nuage, ciel, pierre&#10;&#10;Le contenu généré par l’IA peut être incorrect.">
            <a:extLst>
              <a:ext uri="{FF2B5EF4-FFF2-40B4-BE49-F238E27FC236}">
                <a16:creationId xmlns:a16="http://schemas.microsoft.com/office/drawing/2014/main" id="{9911B9FD-AEEC-2146-C052-0CCDCEF7CD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679" y="279000"/>
            <a:ext cx="472352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96B4BDFC-7218-4FD4-CD26-26ACC3CBB7E6}"/>
              </a:ext>
            </a:extLst>
          </p:cNvPr>
          <p:cNvSpPr txBox="1"/>
          <p:nvPr/>
        </p:nvSpPr>
        <p:spPr>
          <a:xfrm>
            <a:off x="201881" y="3562597"/>
            <a:ext cx="3218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du XVIe siècle et ancienne porte de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2A51CF5E-A209-74B2-59DB-A9E88E07AA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301208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0ACA69-0C5A-24CA-CE8E-4A3B33B60C84}"/>
              </a:ext>
            </a:extLst>
          </p:cNvPr>
          <p:cNvSpPr txBox="1"/>
          <p:nvPr/>
        </p:nvSpPr>
        <p:spPr>
          <a:xfrm>
            <a:off x="1896000" y="301208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Verneuil.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église, ciel&#10;&#10;Le contenu généré par l’IA peut être incorrect.">
            <a:extLst>
              <a:ext uri="{FF2B5EF4-FFF2-40B4-BE49-F238E27FC236}">
                <a16:creationId xmlns:a16="http://schemas.microsoft.com/office/drawing/2014/main" id="{7F599490-432F-3576-D4E2-1059AEFC94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929" y="279000"/>
            <a:ext cx="4723523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52369B-E41E-1424-F03D-F269DDD840F0}"/>
              </a:ext>
            </a:extLst>
          </p:cNvPr>
          <p:cNvSpPr txBox="1"/>
          <p:nvPr/>
        </p:nvSpPr>
        <p:spPr>
          <a:xfrm>
            <a:off x="8514608" y="3040083"/>
            <a:ext cx="3479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Chapelle du château Verneuil.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Le contenu généré par l’IA peut être incorrect.">
            <a:extLst>
              <a:ext uri="{FF2B5EF4-FFF2-40B4-BE49-F238E27FC236}">
                <a16:creationId xmlns:a16="http://schemas.microsoft.com/office/drawing/2014/main" id="{24D8F505-41DA-0A5B-2CF4-19E2C39F3F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679" y="279000"/>
            <a:ext cx="4723526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A3F998-C18E-90B4-62B8-2EB37F827708}"/>
              </a:ext>
            </a:extLst>
          </p:cNvPr>
          <p:cNvSpPr txBox="1"/>
          <p:nvPr/>
        </p:nvSpPr>
        <p:spPr>
          <a:xfrm>
            <a:off x="249382" y="3040083"/>
            <a:ext cx="3311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Saint-Robert - Maison Seguin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CC7DE897-01E8-8CC2-600E-2B4E578EE1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2" y="279000"/>
            <a:ext cx="944263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99697F-BEEF-6BE1-26F1-8073EB05C4DC}"/>
              </a:ext>
            </a:extLst>
          </p:cNvPr>
          <p:cNvSpPr txBox="1"/>
          <p:nvPr/>
        </p:nvSpPr>
        <p:spPr>
          <a:xfrm>
            <a:off x="4420476" y="6117335"/>
            <a:ext cx="6187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Saint-Robert (Corrèze)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83329D0A-6F6D-F3A9-C7F7-ADB534B7AF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990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7447C42-BB2D-CED6-0490-54D112698369}"/>
              </a:ext>
            </a:extLst>
          </p:cNvPr>
          <p:cNvSpPr txBox="1"/>
          <p:nvPr/>
        </p:nvSpPr>
        <p:spPr>
          <a:xfrm>
            <a:off x="8324603" y="1947553"/>
            <a:ext cx="38673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Saint-Robert en Corrèze, un des plus beaux villages de France à suivre</a:t>
            </a: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 annuelle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5B8F00C0-2192-05AE-4456-78DCA9E305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8624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herbe, plein air, zone rurale&#10;&#10;Le contenu généré par l’IA peut être incorrect.">
            <a:extLst>
              <a:ext uri="{FF2B5EF4-FFF2-40B4-BE49-F238E27FC236}">
                <a16:creationId xmlns:a16="http://schemas.microsoft.com/office/drawing/2014/main" id="{A5996B98-782D-48C3-0109-67F0F58CEB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B66D5E5F-FC01-AEE6-6F8B-EA80CEB9B0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9876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ménagement paysager, arbuste&#10;&#10;Le contenu généré par l’IA peut être incorrect.">
            <a:extLst>
              <a:ext uri="{FF2B5EF4-FFF2-40B4-BE49-F238E27FC236}">
                <a16:creationId xmlns:a16="http://schemas.microsoft.com/office/drawing/2014/main" id="{6E944004-5C44-712B-87A9-930C46504E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6749" y="279000"/>
            <a:ext cx="4725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885DAF5F-42B4-857A-9E26-704FA85363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708" y="607255"/>
            <a:ext cx="4493221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ou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27B030CD-17E4-2CD2-4030-CE7885EEEC8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28435" y="1152111"/>
            <a:ext cx="3024000" cy="455377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bâtiment&#10;&#10;Le contenu généré par l’IA peut être incorrect.">
            <a:extLst>
              <a:ext uri="{FF2B5EF4-FFF2-40B4-BE49-F238E27FC236}">
                <a16:creationId xmlns:a16="http://schemas.microsoft.com/office/drawing/2014/main" id="{36364331-789A-6674-2126-F9564B1F5D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93" y="1603168"/>
            <a:ext cx="3132000" cy="471641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fenêtre, plante&#10;&#10;Le contenu généré par l’IA peut être incorrect.">
            <a:extLst>
              <a:ext uri="{FF2B5EF4-FFF2-40B4-BE49-F238E27FC236}">
                <a16:creationId xmlns:a16="http://schemas.microsoft.com/office/drawing/2014/main" id="{B73A4BBE-2108-313B-BF0B-0428D56C77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3056" y="441000"/>
            <a:ext cx="4493231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meubles, plante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5F963398-B3D5-9DF0-6E6C-81E405D79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0795" y="1698171"/>
            <a:ext cx="3024000" cy="4553778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ierre, église, arche&#10;&#10;Le contenu généré par l’IA peut être incorrect.">
            <a:extLst>
              <a:ext uri="{FF2B5EF4-FFF2-40B4-BE49-F238E27FC236}">
                <a16:creationId xmlns:a16="http://schemas.microsoft.com/office/drawing/2014/main" id="{F7D1119F-448C-6D78-D735-D7CB36F05B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206" y="760020"/>
            <a:ext cx="2916000" cy="4391142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erre, Ruines, mur, Artefact&#10;&#10;Le contenu généré par l’IA peut être incorrect.">
            <a:extLst>
              <a:ext uri="{FF2B5EF4-FFF2-40B4-BE49-F238E27FC236}">
                <a16:creationId xmlns:a16="http://schemas.microsoft.com/office/drawing/2014/main" id="{29EC9E82-EFEA-19C9-2F2A-0A34CFDE38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841" y="1925757"/>
            <a:ext cx="2952000" cy="444535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tatue, calcaire, grotte, pierre&#10;&#10;Le contenu généré par l’IA peut être incorrect.">
            <a:extLst>
              <a:ext uri="{FF2B5EF4-FFF2-40B4-BE49-F238E27FC236}">
                <a16:creationId xmlns:a16="http://schemas.microsoft.com/office/drawing/2014/main" id="{E076606F-CC26-5D75-F905-36E17719EF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6579" y="486889"/>
            <a:ext cx="2916580" cy="439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fenêtre, chapelle, bâtiment&#10;&#10;Le contenu généré par l’IA peut être incorrect.">
            <a:extLst>
              <a:ext uri="{FF2B5EF4-FFF2-40B4-BE49-F238E27FC236}">
                <a16:creationId xmlns:a16="http://schemas.microsoft.com/office/drawing/2014/main" id="{78D7F669-5A19-E05D-1961-1485A7D508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853" y="615387"/>
            <a:ext cx="4356000" cy="289674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sculpture, art, Sculpture&#10;&#10;Le contenu généré par l’IA peut être incorrect.">
            <a:extLst>
              <a:ext uri="{FF2B5EF4-FFF2-40B4-BE49-F238E27FC236}">
                <a16:creationId xmlns:a16="http://schemas.microsoft.com/office/drawing/2014/main" id="{04C780CA-7A9F-1758-6046-871DA7D7EDF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2147" y="1775291"/>
            <a:ext cx="3024000" cy="455377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e&#10;&#10;Le contenu généré par l’IA peut être incorrect.">
            <a:extLst>
              <a:ext uri="{FF2B5EF4-FFF2-40B4-BE49-F238E27FC236}">
                <a16:creationId xmlns:a16="http://schemas.microsoft.com/office/drawing/2014/main" id="{F05CFAE1-4F99-F998-A4D6-4277767C25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540" y="2188089"/>
            <a:ext cx="3060000" cy="408204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69F4F3B0-BF9E-6D87-FF08-C34997A982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4460" y="622089"/>
            <a:ext cx="4176000" cy="313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enêtre, ciel, arbre&#10;&#10;Le contenu généré par l’IA peut être incorrect.">
            <a:extLst>
              <a:ext uri="{FF2B5EF4-FFF2-40B4-BE49-F238E27FC236}">
                <a16:creationId xmlns:a16="http://schemas.microsoft.com/office/drawing/2014/main" id="{85C68366-98B7-E938-DE10-6A940502A6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912" y="631379"/>
            <a:ext cx="3936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toit, arbre&#10;&#10;Le contenu généré par l’IA peut être incorrect.">
            <a:extLst>
              <a:ext uri="{FF2B5EF4-FFF2-40B4-BE49-F238E27FC236}">
                <a16:creationId xmlns:a16="http://schemas.microsoft.com/office/drawing/2014/main" id="{CF3BD955-0DB3-167D-5FB6-18073709BE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0088" y="3429000"/>
            <a:ext cx="4392000" cy="289872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escaliers&#10;&#10;Le contenu généré par l’IA peut être incorrect.">
            <a:extLst>
              <a:ext uri="{FF2B5EF4-FFF2-40B4-BE49-F238E27FC236}">
                <a16:creationId xmlns:a16="http://schemas.microsoft.com/office/drawing/2014/main" id="{8E2D2976-ACF5-E3DC-489E-DFBE3D1440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709" y="3429000"/>
            <a:ext cx="3852000" cy="2889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ot de fleurs, plante d’intérieur, plein air, sol&#10;&#10;Le contenu généré par l’IA peut être incorrect.">
            <a:extLst>
              <a:ext uri="{FF2B5EF4-FFF2-40B4-BE49-F238E27FC236}">
                <a16:creationId xmlns:a16="http://schemas.microsoft.com/office/drawing/2014/main" id="{405E8E9F-83A2-03EB-6120-1743A1F362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2291" y="513000"/>
            <a:ext cx="3888000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5947A092-5096-6B4B-A0A2-70DBA1B22A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550" y="688769"/>
            <a:ext cx="3213000" cy="428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ciel, fenêtre&#10;&#10;Le contenu généré par l’IA peut être incorrect.">
            <a:extLst>
              <a:ext uri="{FF2B5EF4-FFF2-40B4-BE49-F238E27FC236}">
                <a16:creationId xmlns:a16="http://schemas.microsoft.com/office/drawing/2014/main" id="{D29FB500-5829-FDA1-6772-3CB8870694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0577" y="3318639"/>
            <a:ext cx="3936000" cy="295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61BB70D4-1E5B-719F-8A6C-880E57E6D7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410" y="2090056"/>
            <a:ext cx="3154784" cy="421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église&#10;&#10;Le contenu généré par l’IA peut être incorrect.">
            <a:extLst>
              <a:ext uri="{FF2B5EF4-FFF2-40B4-BE49-F238E27FC236}">
                <a16:creationId xmlns:a16="http://schemas.microsoft.com/office/drawing/2014/main" id="{B03F8C87-B441-32EA-474B-21622BAF1F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5590" y="441000"/>
            <a:ext cx="3984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B441A3-8940-1621-9415-3E43FA7BB997}"/>
              </a:ext>
            </a:extLst>
          </p:cNvPr>
          <p:cNvSpPr txBox="1"/>
          <p:nvPr/>
        </p:nvSpPr>
        <p:spPr>
          <a:xfrm>
            <a:off x="0" y="195943"/>
            <a:ext cx="69755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Le Village 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De Saint Robert   - En Corrèze –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Sur La Suggestion Da </a:t>
            </a:r>
            <a:r>
              <a:rPr lang="fr-FR" sz="3200" b="1" dirty="0" err="1">
                <a:solidFill>
                  <a:schemeClr val="bg1"/>
                </a:solidFill>
              </a:rPr>
              <a:t>JackDidier</a:t>
            </a:r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2B4D6E8-C3D0-D74E-D15D-760D3D0A114D}"/>
              </a:ext>
            </a:extLst>
          </p:cNvPr>
          <p:cNvSpPr txBox="1"/>
          <p:nvPr/>
        </p:nvSpPr>
        <p:spPr>
          <a:xfrm>
            <a:off x="4075611" y="3683726"/>
            <a:ext cx="78115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pull/>
      </p:transition>
    </mc:Choice>
    <mc:Fallback>
      <p:transition spd="slow" advClick="0" advTm="8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152</Words>
  <Application>Microsoft Office PowerPoint</Application>
  <PresentationFormat>Grand écran</PresentationFormat>
  <Paragraphs>22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2025-03-13T09:27:59Z</dcterms:created>
  <dcterms:modified xsi:type="dcterms:W3CDTF">2025-05-26T13:36:44Z</dcterms:modified>
</cp:coreProperties>
</file>