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60" r:id="rId4"/>
    <p:sldId id="259" r:id="rId5"/>
    <p:sldId id="261" r:id="rId6"/>
    <p:sldId id="263" r:id="rId7"/>
    <p:sldId id="264" r:id="rId8"/>
    <p:sldId id="262" r:id="rId9"/>
    <p:sldId id="267" r:id="rId10"/>
    <p:sldId id="265" r:id="rId11"/>
    <p:sldId id="266" r:id="rId12"/>
    <p:sldId id="268" r:id="rId13"/>
    <p:sldId id="283" r:id="rId14"/>
    <p:sldId id="269" r:id="rId15"/>
    <p:sldId id="270" r:id="rId16"/>
    <p:sldId id="271" r:id="rId17"/>
    <p:sldId id="286" r:id="rId18"/>
    <p:sldId id="287" r:id="rId19"/>
    <p:sldId id="310" r:id="rId20"/>
    <p:sldId id="272" r:id="rId21"/>
    <p:sldId id="274" r:id="rId22"/>
    <p:sldId id="273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4" r:id="rId31"/>
    <p:sldId id="288" r:id="rId32"/>
    <p:sldId id="289" r:id="rId33"/>
    <p:sldId id="290" r:id="rId34"/>
    <p:sldId id="291" r:id="rId35"/>
    <p:sldId id="285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5" r:id="rId45"/>
    <p:sldId id="301" r:id="rId46"/>
    <p:sldId id="300" r:id="rId47"/>
    <p:sldId id="302" r:id="rId48"/>
    <p:sldId id="303" r:id="rId49"/>
    <p:sldId id="304" r:id="rId50"/>
    <p:sldId id="306" r:id="rId51"/>
    <p:sldId id="307" r:id="rId52"/>
    <p:sldId id="308" r:id="rId53"/>
    <p:sldId id="309" r:id="rId54"/>
    <p:sldId id="318" r:id="rId55"/>
    <p:sldId id="319" r:id="rId56"/>
    <p:sldId id="320" r:id="rId57"/>
    <p:sldId id="321" r:id="rId58"/>
    <p:sldId id="322" r:id="rId59"/>
    <p:sldId id="311" r:id="rId60"/>
    <p:sldId id="312" r:id="rId61"/>
    <p:sldId id="313" r:id="rId62"/>
    <p:sldId id="314" r:id="rId63"/>
    <p:sldId id="315" r:id="rId64"/>
    <p:sldId id="316" r:id="rId65"/>
    <p:sldId id="317" r:id="rId66"/>
    <p:sldId id="326" r:id="rId67"/>
    <p:sldId id="323" r:id="rId68"/>
    <p:sldId id="324" r:id="rId69"/>
    <p:sldId id="325" r:id="rId70"/>
    <p:sldId id="327" r:id="rId71"/>
    <p:sldId id="328" r:id="rId72"/>
    <p:sldId id="329" r:id="rId73"/>
    <p:sldId id="330" r:id="rId7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u6ywKrXHnjfohVdmWk5RA==" hashData="WO7h3SioRQqchuo2VJC51YB3F7N8fjczap8/H6+mPc8Yy4cEiE9nZdv7h9RFMhIOdRko6mBX03hT8bpgV1NG6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94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E2FCD-E9D1-4E51-AD04-8518BB3A910E}" type="datetimeFigureOut">
              <a:rPr lang="fr-FR" smtClean="0"/>
              <a:t>11/06/2025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1D558-D8F8-4CCF-9CE0-DC9A78ED49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532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E2FCD-E9D1-4E51-AD04-8518BB3A910E}" type="datetimeFigureOut">
              <a:rPr lang="fr-FR" smtClean="0"/>
              <a:t>11/06/2025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1D558-D8F8-4CCF-9CE0-DC9A78ED49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846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E2FCD-E9D1-4E51-AD04-8518BB3A910E}" type="datetimeFigureOut">
              <a:rPr lang="fr-FR" smtClean="0"/>
              <a:t>11/06/2025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1D558-D8F8-4CCF-9CE0-DC9A78ED49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53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E2FCD-E9D1-4E51-AD04-8518BB3A910E}" type="datetimeFigureOut">
              <a:rPr lang="fr-FR" smtClean="0"/>
              <a:t>11/06/2025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1D558-D8F8-4CCF-9CE0-DC9A78ED49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333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E2FCD-E9D1-4E51-AD04-8518BB3A910E}" type="datetimeFigureOut">
              <a:rPr lang="fr-FR" smtClean="0"/>
              <a:t>11/06/2025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1D558-D8F8-4CCF-9CE0-DC9A78ED49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9482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E2FCD-E9D1-4E51-AD04-8518BB3A910E}" type="datetimeFigureOut">
              <a:rPr lang="fr-FR" smtClean="0"/>
              <a:t>11/06/2025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1D558-D8F8-4CCF-9CE0-DC9A78ED49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98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E2FCD-E9D1-4E51-AD04-8518BB3A910E}" type="datetimeFigureOut">
              <a:rPr lang="fr-FR" smtClean="0"/>
              <a:t>11/06/2025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1D558-D8F8-4CCF-9CE0-DC9A78ED49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081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E2FCD-E9D1-4E51-AD04-8518BB3A910E}" type="datetimeFigureOut">
              <a:rPr lang="fr-FR" smtClean="0"/>
              <a:t>11/06/2025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1D558-D8F8-4CCF-9CE0-DC9A78ED49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616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E2FCD-E9D1-4E51-AD04-8518BB3A910E}" type="datetimeFigureOut">
              <a:rPr lang="fr-FR" smtClean="0"/>
              <a:t>11/06/2025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1D558-D8F8-4CCF-9CE0-DC9A78ED49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188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E2FCD-E9D1-4E51-AD04-8518BB3A910E}" type="datetimeFigureOut">
              <a:rPr lang="fr-FR" smtClean="0"/>
              <a:t>11/06/2025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1D558-D8F8-4CCF-9CE0-DC9A78ED49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712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DE2FCD-E9D1-4E51-AD04-8518BB3A910E}" type="datetimeFigureOut">
              <a:rPr lang="fr-FR" smtClean="0"/>
              <a:t>11/06/2025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01D558-D8F8-4CCF-9CE0-DC9A78ED49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768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DE2FCD-E9D1-4E51-AD04-8518BB3A910E}" type="datetimeFigureOut">
              <a:rPr lang="fr-FR" smtClean="0"/>
              <a:t>11/06/2025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01D558-D8F8-4CCF-9CE0-DC9A78ED49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573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12" Type="http://schemas.openxmlformats.org/officeDocument/2006/relationships/image" Target="../media/image7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6.jpg"/><Relationship Id="rId5" Type="http://schemas.openxmlformats.org/officeDocument/2006/relationships/image" Target="../media/image2.jpg"/><Relationship Id="rId10" Type="http://schemas.openxmlformats.org/officeDocument/2006/relationships/image" Target="../media/image5.png"/><Relationship Id="rId4" Type="http://schemas.openxmlformats.org/officeDocument/2006/relationships/image" Target="../media/image1.jp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8.wdp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microsoft.com/office/2007/relationships/hdphoto" Target="../media/hdphoto22.wdp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microsoft.com/office/2007/relationships/hdphoto" Target="../media/hdphoto23.wdp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microsoft.com/office/2007/relationships/hdphoto" Target="../media/hdphoto24.wdp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microsoft.com/office/2007/relationships/hdphoto" Target="../media/hdphoto26.wdp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7" Type="http://schemas.microsoft.com/office/2007/relationships/hdphoto" Target="../media/hdphoto29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png"/><Relationship Id="rId5" Type="http://schemas.microsoft.com/office/2007/relationships/hdphoto" Target="../media/hdphoto28.wdp"/><Relationship Id="rId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196752"/>
            <a:ext cx="7524328" cy="432048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-421877"/>
            <a:ext cx="3237257" cy="323725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657633" y="5661248"/>
            <a:ext cx="38391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NÎMES_2017</a:t>
            </a:r>
            <a:endParaRPr lang="fr-FR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2052" name="Picture 4" descr="Résultat de recherche d'images pour &quot;crocodile nimes&quot;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3077" l="68217" r="945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503788"/>
            <a:ext cx="3240360" cy="1238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Carl Orff - O Fortuna ~ Carmina Burana (128kbit_AAC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5269232"/>
            <a:ext cx="1298448" cy="144475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2471" y="0"/>
            <a:ext cx="2124000" cy="137352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1421768" y="944424"/>
            <a:ext cx="1494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Clic Manuel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75884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ésultat de recherche d'images pour &quot;la reine des celte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7" y="3181984"/>
            <a:ext cx="5251655" cy="36724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3141662"/>
            <a:ext cx="3873229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Spectaculaire et inédite, la reconstitution des Grands Jeux Romains se veut aussi pédagogique. Le thème choisi pour la 8e édition </a:t>
            </a:r>
            <a:r>
              <a:rPr lang="fr-FR" b="1" dirty="0"/>
              <a:t>met à l’honneur la grande Reine </a:t>
            </a:r>
            <a:r>
              <a:rPr lang="fr-FR" b="1" dirty="0" err="1"/>
              <a:t>Boudica</a:t>
            </a:r>
            <a:r>
              <a:rPr lang="fr-FR" b="1" dirty="0"/>
              <a:t> qui osa défier l’envahisseur romain en </a:t>
            </a:r>
            <a:r>
              <a:rPr lang="fr-FR" b="1" dirty="0" err="1"/>
              <a:t>Britannia</a:t>
            </a:r>
            <a:r>
              <a:rPr lang="fr-FR" dirty="0"/>
              <a:t> (actuelle Grande-Bretagne) au Ier siècle de notre ère. Les spectateurs assisteront à la révolte des Celtes emmenée par cette fascinante reine celte résolument insoumise, devenue symbole de résistance contre l’Empire de Néron.</a:t>
            </a:r>
          </a:p>
        </p:txBody>
      </p:sp>
      <p:sp>
        <p:nvSpPr>
          <p:cNvPr id="5" name="Rectangle 4"/>
          <p:cNvSpPr/>
          <p:nvPr/>
        </p:nvSpPr>
        <p:spPr>
          <a:xfrm>
            <a:off x="1" y="179095"/>
            <a:ext cx="392392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Surnommée la « Rome française », Nîmes possède les monuments romains les mieux conservés au monde : les Arènes, la Maison Carrée, la Tour Magne, sans oublier le </a:t>
            </a:r>
            <a:r>
              <a:rPr lang="fr-FR" dirty="0" err="1"/>
              <a:t>Castellum</a:t>
            </a:r>
            <a:r>
              <a:rPr lang="fr-FR" dirty="0"/>
              <a:t> </a:t>
            </a:r>
            <a:r>
              <a:rPr lang="fr-FR" dirty="0" err="1"/>
              <a:t>Divisorium</a:t>
            </a:r>
            <a:r>
              <a:rPr lang="fr-FR" dirty="0"/>
              <a:t>, le Temple de Diane et la Porte Auguste. Cet héritage exceptionnel offre un décor idéal pour accueillir une reconstitution historique d’une telle ampleur.</a:t>
            </a:r>
          </a:p>
        </p:txBody>
      </p:sp>
      <p:pic>
        <p:nvPicPr>
          <p:cNvPr id="1026" name="Picture 2" descr="http://www.arenes-nimes.com/sites/nimes/files/styles/oeuvre_lightbox/public/dl_nim_7021_l_boudereaux.jpg?itok=U5ysadn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7" y="-1"/>
            <a:ext cx="5280398" cy="314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102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arenes-nimes.com/sites/nimes/files/editeur/Evenements/plan_les_commercants_sont_romains_0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17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07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53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95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81" y="3474000"/>
            <a:ext cx="4583619" cy="337746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465" y="18000"/>
            <a:ext cx="4511165" cy="342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465" y="3474000"/>
            <a:ext cx="4511165" cy="3384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3" y="0"/>
            <a:ext cx="4563936" cy="343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38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513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74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39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0"/>
            <a:ext cx="4644008" cy="6878472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009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01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37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45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09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1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238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39552" y="26064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Intermède de danseuses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548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08" y="-18000"/>
            <a:ext cx="2180259" cy="6875999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"/>
            <a:ext cx="2232000" cy="685799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"/>
            <a:ext cx="2232000" cy="685799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893" y="-18000"/>
            <a:ext cx="2268530" cy="687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15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4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30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69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Résultat de recherche d'images pour &quot;la reine des celtes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18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1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577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53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314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16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35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-27135"/>
            <a:ext cx="457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9" y="0"/>
            <a:ext cx="44218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61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4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5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55576" y="404664"/>
            <a:ext cx="27363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LÂCHER DE PICTES</a:t>
            </a:r>
          </a:p>
          <a:p>
            <a:r>
              <a:rPr lang="fr-FR" dirty="0" smtClean="0"/>
              <a:t>Hadrien revient de l’île de Bretagne avec des prisonniers pictes(Celtes vivant en Ecosse),Ces prisonniers de guerre sont condamnés à combattre dans les arènes pour sauver leurs vies,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1224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70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57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94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7544" y="5661248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Course de chars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7715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502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83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858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20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44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8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1412776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« MUNUS »</a:t>
            </a:r>
          </a:p>
          <a:p>
            <a:r>
              <a:rPr lang="fr-FR" dirty="0" smtClean="0"/>
              <a:t>Combats de gladiateurs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0977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0"/>
            <a:ext cx="4652188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450" y="0"/>
            <a:ext cx="443643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813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412"/>
            <a:ext cx="44999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75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177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331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70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7690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639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338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800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95536" y="177281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Reine </a:t>
            </a:r>
            <a:r>
              <a:rPr lang="fr-FR" dirty="0" err="1" smtClean="0"/>
              <a:t>Boudica</a:t>
            </a:r>
            <a:r>
              <a:rPr lang="fr-FR" dirty="0" smtClean="0"/>
              <a:t>,,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59433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92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36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8512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405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-14738" y="5301208"/>
            <a:ext cx="91085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LA BATAILLE FINALE</a:t>
            </a:r>
          </a:p>
          <a:p>
            <a:r>
              <a:rPr lang="fr-FR" dirty="0" smtClean="0"/>
              <a:t>Le lâche </a:t>
            </a:r>
            <a:r>
              <a:rPr lang="fr-FR" dirty="0" err="1" smtClean="0"/>
              <a:t>Catus</a:t>
            </a:r>
            <a:r>
              <a:rPr lang="fr-FR" dirty="0" smtClean="0"/>
              <a:t> a fui en gaule après la révolte des </a:t>
            </a:r>
            <a:r>
              <a:rPr lang="fr-FR" dirty="0" err="1" smtClean="0"/>
              <a:t>Celtes,L’armée</a:t>
            </a:r>
            <a:r>
              <a:rPr lang="fr-FR" dirty="0" smtClean="0"/>
              <a:t> de </a:t>
            </a:r>
            <a:r>
              <a:rPr lang="fr-FR" dirty="0" err="1" smtClean="0"/>
              <a:t>Boudica</a:t>
            </a:r>
            <a:r>
              <a:rPr lang="fr-FR" dirty="0" smtClean="0"/>
              <a:t> </a:t>
            </a:r>
            <a:r>
              <a:rPr lang="fr-FR" dirty="0" err="1" smtClean="0"/>
              <a:t>avance,Le</a:t>
            </a:r>
            <a:r>
              <a:rPr lang="fr-FR" dirty="0" smtClean="0"/>
              <a:t> gouverneur </a:t>
            </a:r>
            <a:r>
              <a:rPr lang="fr-FR" dirty="0" err="1" smtClean="0"/>
              <a:t>Paulinus</a:t>
            </a:r>
            <a:r>
              <a:rPr lang="fr-FR" dirty="0" smtClean="0"/>
              <a:t> accompagné de ses légions est la dernière chance de Rome de vaincre </a:t>
            </a:r>
            <a:r>
              <a:rPr lang="fr-FR" dirty="0" err="1" smtClean="0"/>
              <a:t>Boudica</a:t>
            </a:r>
            <a:r>
              <a:rPr lang="fr-FR" dirty="0" smtClean="0"/>
              <a:t> et ainsi conserver </a:t>
            </a:r>
            <a:r>
              <a:rPr lang="fr-FR" dirty="0" err="1" smtClean="0"/>
              <a:t>Britannia</a:t>
            </a:r>
            <a:r>
              <a:rPr lang="fr-FR" dirty="0"/>
              <a:t>.</a:t>
            </a:r>
            <a:r>
              <a:rPr lang="fr-FR" dirty="0" smtClean="0"/>
              <a:t> la tension est à son comble lorsque les deux armées se retrouvent pour se livrer à une bataille qui scellera le sort de la révolte de </a:t>
            </a:r>
            <a:r>
              <a:rPr lang="fr-FR" dirty="0" err="1" smtClean="0"/>
              <a:t>Boudica</a:t>
            </a:r>
            <a:r>
              <a:rPr lang="fr-FR" dirty="0" smtClean="0"/>
              <a:t>,,,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1454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77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104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550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98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86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04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119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098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66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672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423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42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88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797152"/>
            <a:ext cx="1298448" cy="1444752"/>
          </a:xfrm>
          <a:prstGeom prst="rect">
            <a:avLst/>
          </a:prstGeom>
        </p:spPr>
      </p:pic>
      <p:pic>
        <p:nvPicPr>
          <p:cNvPr id="1030" name="Picture 6" descr="Résultat de recherche d'images pour &quot;clip art romain&quot;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67" b="99556" l="9901" r="8976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61138"/>
            <a:ext cx="2076511" cy="3083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ésultat de recherche d'images pour &quot;clip art romain&quot;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758" b="99512" l="171" r="9914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7609" y="61139"/>
            <a:ext cx="1612424" cy="3083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979712" y="2444677"/>
            <a:ext cx="2088232" cy="369332"/>
          </a:xfrm>
          <a:prstGeom prst="rect">
            <a:avLst/>
          </a:prstGeom>
          <a:noFill/>
        </p:spPr>
        <p:txBody>
          <a:bodyPr wrap="square" rtlCol="0">
            <a:prstTxWarp prst="textFadeRight">
              <a:avLst/>
            </a:prstTxWarp>
            <a:spAutoFit/>
          </a:bodyPr>
          <a:lstStyle/>
          <a:p>
            <a:r>
              <a:rPr lang="fr-FR" dirty="0" smtClean="0">
                <a:ln>
                  <a:solidFill>
                    <a:srgbClr val="002060"/>
                  </a:solidFill>
                </a:ln>
                <a:latin typeface="Lucida Calligraphy" panose="03010101010101010101" pitchFamily="66" charset="0"/>
                <a:cs typeface="Arabic Typesetting" panose="03020402040406030203" pitchFamily="66" charset="-78"/>
              </a:rPr>
              <a:t>A Bientôt</a:t>
            </a:r>
            <a:r>
              <a:rPr lang="fr-FR" dirty="0" smtClean="0">
                <a:ln>
                  <a:solidFill>
                    <a:srgbClr val="002060"/>
                  </a:solidFill>
                </a:ln>
                <a:latin typeface="Arabic Typesetting" panose="03020402040406030203" pitchFamily="66" charset="-78"/>
                <a:cs typeface="Arabic Typesetting" panose="03020402040406030203" pitchFamily="66" charset="-78"/>
              </a:rPr>
              <a:t>…!!!</a:t>
            </a:r>
            <a:endParaRPr lang="fr-FR" dirty="0">
              <a:ln>
                <a:solidFill>
                  <a:srgbClr val="002060"/>
                </a:solidFill>
              </a:ln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39552" y="4149080"/>
            <a:ext cx="4536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Commentaires sur fascicule : photos perso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755576" y="5661248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Fait le : 29 Avril 2017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4303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300</TotalTime>
  <Words>267</Words>
  <Application>Microsoft Office PowerPoint</Application>
  <PresentationFormat>Affichage à l'écran (4:3)</PresentationFormat>
  <Paragraphs>16</Paragraphs>
  <Slides>73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73</vt:i4>
      </vt:variant>
    </vt:vector>
  </HeadingPairs>
  <TitlesOfParts>
    <vt:vector size="78" baseType="lpstr">
      <vt:lpstr>Arabic Typesetting</vt:lpstr>
      <vt:lpstr>Arial</vt:lpstr>
      <vt:lpstr>Calibri</vt:lpstr>
      <vt:lpstr>Lucida Calligraphy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ALPHA</dc:creator>
  <cp:lastModifiedBy>Admin</cp:lastModifiedBy>
  <cp:revision>33</cp:revision>
  <dcterms:created xsi:type="dcterms:W3CDTF">2017-04-25T10:41:32Z</dcterms:created>
  <dcterms:modified xsi:type="dcterms:W3CDTF">2025-06-11T18:25:09Z</dcterms:modified>
</cp:coreProperties>
</file>