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9" r:id="rId23"/>
    <p:sldId id="280" r:id="rId24"/>
    <p:sldId id="281" r:id="rId25"/>
    <p:sldId id="282" r:id="rId26"/>
    <p:sldId id="278" r:id="rId27"/>
    <p:sldId id="283" r:id="rId28"/>
    <p:sldId id="284" r:id="rId29"/>
    <p:sldId id="285" r:id="rId30"/>
    <p:sldId id="277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63" d="100"/>
          <a:sy n="63" d="100"/>
        </p:scale>
        <p:origin x="84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5A91D-A44F-4253-B64B-C8B99B6EED1B}" type="datetimeFigureOut">
              <a:rPr lang="fr-FR" smtClean="0"/>
              <a:t>04/04/2024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39BFA-B726-4162-B525-C77E722C02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25365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5A91D-A44F-4253-B64B-C8B99B6EED1B}" type="datetimeFigureOut">
              <a:rPr lang="fr-FR" smtClean="0"/>
              <a:t>04/04/2024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39BFA-B726-4162-B525-C77E722C02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5635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5A91D-A44F-4253-B64B-C8B99B6EED1B}" type="datetimeFigureOut">
              <a:rPr lang="fr-FR" smtClean="0"/>
              <a:t>04/04/2024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39BFA-B726-4162-B525-C77E722C02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87246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5A91D-A44F-4253-B64B-C8B99B6EED1B}" type="datetimeFigureOut">
              <a:rPr lang="fr-FR" smtClean="0"/>
              <a:t>04/04/2024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39BFA-B726-4162-B525-C77E722C02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882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5A91D-A44F-4253-B64B-C8B99B6EED1B}" type="datetimeFigureOut">
              <a:rPr lang="fr-FR" smtClean="0"/>
              <a:t>04/04/2024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39BFA-B726-4162-B525-C77E722C02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3691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5A91D-A44F-4253-B64B-C8B99B6EED1B}" type="datetimeFigureOut">
              <a:rPr lang="fr-FR" smtClean="0"/>
              <a:t>04/04/2024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39BFA-B726-4162-B525-C77E722C02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018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5A91D-A44F-4253-B64B-C8B99B6EED1B}" type="datetimeFigureOut">
              <a:rPr lang="fr-FR" smtClean="0"/>
              <a:t>04/04/2024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39BFA-B726-4162-B525-C77E722C02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029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5A91D-A44F-4253-B64B-C8B99B6EED1B}" type="datetimeFigureOut">
              <a:rPr lang="fr-FR" smtClean="0"/>
              <a:t>04/04/2024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39BFA-B726-4162-B525-C77E722C02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88850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5A91D-A44F-4253-B64B-C8B99B6EED1B}" type="datetimeFigureOut">
              <a:rPr lang="fr-FR" smtClean="0"/>
              <a:t>04/04/2024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39BFA-B726-4162-B525-C77E722C02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989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5A91D-A44F-4253-B64B-C8B99B6EED1B}" type="datetimeFigureOut">
              <a:rPr lang="fr-FR" smtClean="0"/>
              <a:t>04/04/2024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39BFA-B726-4162-B525-C77E722C02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17936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5A91D-A44F-4253-B64B-C8B99B6EED1B}" type="datetimeFigureOut">
              <a:rPr lang="fr-FR" smtClean="0"/>
              <a:t>04/04/2024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39BFA-B726-4162-B525-C77E722C02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4791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15A91D-A44F-4253-B64B-C8B99B6EED1B}" type="datetimeFigureOut">
              <a:rPr lang="fr-FR" smtClean="0"/>
              <a:t>04/04/2024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039BFA-B726-4162-B525-C77E722C02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98479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6DD0EE-46B4-6B9A-0582-C78A4FB4BE6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E1F8A4D-B2E8-E1E7-65E7-877F6A01711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BCB119B-112A-9A37-FD6E-DC66681662B6}"/>
              </a:ext>
            </a:extLst>
          </p:cNvPr>
          <p:cNvSpPr/>
          <p:nvPr/>
        </p:nvSpPr>
        <p:spPr>
          <a:xfrm>
            <a:off x="2279576" y="548680"/>
            <a:ext cx="738487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QUELQUES FLEURS N°07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6361191-EA17-83C8-E657-28098A9F5E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936" y="1472010"/>
            <a:ext cx="6876256" cy="4591333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6EAB4938-6F8E-25D0-3047-212BAFC055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888" y="6412990"/>
            <a:ext cx="254317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340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  <p:sndAc>
          <p:stSnd loop="1">
            <p:snd r:embed="rId2" name="Musique Guitare Espagnole 1.wav"/>
          </p:stSnd>
        </p:sndAc>
      </p:transition>
    </mc:Choice>
    <mc:Fallback>
      <p:transition spd="slow" advTm="5000">
        <p:fade/>
        <p:sndAc>
          <p:stSnd loop="1">
            <p:snd r:embed="rId2" name="Musique Guitare Espagnole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F6B8A9-6CE3-5248-42B1-071EC2753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5A54EA-531F-40DF-28DB-B4F3BB30C9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623520" cy="7029400"/>
          </a:xfrm>
        </p:spPr>
      </p:pic>
    </p:spTree>
    <p:extLst>
      <p:ext uri="{BB962C8B-B14F-4D97-AF65-F5344CB8AC3E}">
        <p14:creationId xmlns:p14="http://schemas.microsoft.com/office/powerpoint/2010/main" val="4333751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70430F-B666-F156-88D4-05248B5361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651654-7EFE-425C-1EE7-957CCC9BAB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140176"/>
            <a:ext cx="7029400" cy="7029400"/>
          </a:xfrm>
        </p:spPr>
      </p:pic>
    </p:spTree>
    <p:extLst>
      <p:ext uri="{BB962C8B-B14F-4D97-AF65-F5344CB8AC3E}">
        <p14:creationId xmlns:p14="http://schemas.microsoft.com/office/powerpoint/2010/main" val="2468890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B9BBAA-E10C-B631-D64E-F1AB424091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AB9FDE-783B-0964-2892-D18BC53D2C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39" y="16728"/>
            <a:ext cx="5475219" cy="6841272"/>
          </a:xfrm>
        </p:spPr>
      </p:pic>
    </p:spTree>
    <p:extLst>
      <p:ext uri="{BB962C8B-B14F-4D97-AF65-F5344CB8AC3E}">
        <p14:creationId xmlns:p14="http://schemas.microsoft.com/office/powerpoint/2010/main" val="1596853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D6DED3-0357-6A95-6E35-5F8FFFA0A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14FE06-4D37-B63D-DF82-5AD4B7FBBA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681126" cy="7101408"/>
          </a:xfrm>
        </p:spPr>
      </p:pic>
    </p:spTree>
    <p:extLst>
      <p:ext uri="{BB962C8B-B14F-4D97-AF65-F5344CB8AC3E}">
        <p14:creationId xmlns:p14="http://schemas.microsoft.com/office/powerpoint/2010/main" val="1544730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2574CB-5DD0-D7C3-CD0A-8C046CA14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273A44CC-1D7B-EC60-ABEB-0082C5966F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58316"/>
            <a:ext cx="6741368" cy="6741368"/>
          </a:xfrm>
        </p:spPr>
      </p:pic>
    </p:spTree>
    <p:extLst>
      <p:ext uri="{BB962C8B-B14F-4D97-AF65-F5344CB8AC3E}">
        <p14:creationId xmlns:p14="http://schemas.microsoft.com/office/powerpoint/2010/main" val="3104705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898A7F-3321-E5F9-076A-880FDEE95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14BE02-E984-71A4-93BC-F90946B07F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0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39636143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E95ED6-437F-D67B-15C4-449B435940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B746AA-508C-0755-9275-44E6C9537C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1066370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54ABA6-337E-2CF7-9029-C4123F4971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F9DEB2-49FB-3509-1218-731A9C2E48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33283" cy="6791604"/>
          </a:xfrm>
        </p:spPr>
      </p:pic>
    </p:spTree>
    <p:extLst>
      <p:ext uri="{BB962C8B-B14F-4D97-AF65-F5344CB8AC3E}">
        <p14:creationId xmlns:p14="http://schemas.microsoft.com/office/powerpoint/2010/main" val="12068044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538335-9970-BE2E-B502-83C4D920FC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29E91E-E158-77FC-1AD0-6709C62B24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33283" cy="6791604"/>
          </a:xfrm>
        </p:spPr>
      </p:pic>
    </p:spTree>
    <p:extLst>
      <p:ext uri="{BB962C8B-B14F-4D97-AF65-F5344CB8AC3E}">
        <p14:creationId xmlns:p14="http://schemas.microsoft.com/office/powerpoint/2010/main" val="116133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AE4E61-C67F-E646-994B-8EC393F363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AEABE2-64BD-129D-9613-3B60685763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379894"/>
            <a:ext cx="9224716" cy="6120581"/>
          </a:xfrm>
        </p:spPr>
      </p:pic>
    </p:spTree>
    <p:extLst>
      <p:ext uri="{BB962C8B-B14F-4D97-AF65-F5344CB8AC3E}">
        <p14:creationId xmlns:p14="http://schemas.microsoft.com/office/powerpoint/2010/main" val="31671659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C6894C-4578-6875-BA6C-27AB08C03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95BE46-2725-BE55-C14A-5AF19EEF95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588" y="0"/>
            <a:ext cx="5638668" cy="6766402"/>
          </a:xfrm>
        </p:spPr>
      </p:pic>
    </p:spTree>
    <p:extLst>
      <p:ext uri="{BB962C8B-B14F-4D97-AF65-F5344CB8AC3E}">
        <p14:creationId xmlns:p14="http://schemas.microsoft.com/office/powerpoint/2010/main" val="4202224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B6A85E-6E16-F035-EDDA-30D633DA05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7C05FE-38B9-9D03-0250-D5C3AB4F71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734" y="0"/>
            <a:ext cx="4595489" cy="7129125"/>
          </a:xfrm>
        </p:spPr>
      </p:pic>
    </p:spTree>
    <p:extLst>
      <p:ext uri="{BB962C8B-B14F-4D97-AF65-F5344CB8AC3E}">
        <p14:creationId xmlns:p14="http://schemas.microsoft.com/office/powerpoint/2010/main" val="629181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3DFA26-D1B5-DF45-D357-A872CB668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2D80EF-37B3-AA9D-3DEF-065A0BD667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6328" y="-243408"/>
            <a:ext cx="4915896" cy="7196163"/>
          </a:xfrm>
        </p:spPr>
      </p:pic>
    </p:spTree>
    <p:extLst>
      <p:ext uri="{BB962C8B-B14F-4D97-AF65-F5344CB8AC3E}">
        <p14:creationId xmlns:p14="http://schemas.microsoft.com/office/powerpoint/2010/main" val="1268511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497E07-7C3B-C5C9-C712-8AF20D2501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474D29-2B01-5B4B-CBC6-5050067989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028" y="-243408"/>
            <a:ext cx="4915204" cy="7380186"/>
          </a:xfrm>
        </p:spPr>
      </p:pic>
    </p:spTree>
    <p:extLst>
      <p:ext uri="{BB962C8B-B14F-4D97-AF65-F5344CB8AC3E}">
        <p14:creationId xmlns:p14="http://schemas.microsoft.com/office/powerpoint/2010/main" val="27679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C13CE0-E8B9-DFF4-2F16-91489527B7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2568D0-F76F-CE38-546F-777F910580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200" y="0"/>
            <a:ext cx="6172096" cy="7040416"/>
          </a:xfrm>
        </p:spPr>
      </p:pic>
    </p:spTree>
    <p:extLst>
      <p:ext uri="{BB962C8B-B14F-4D97-AF65-F5344CB8AC3E}">
        <p14:creationId xmlns:p14="http://schemas.microsoft.com/office/powerpoint/2010/main" val="287189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E5447F-D991-E878-AFE1-C24E44C32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C0D88C-CB00-2861-D2BD-ACA5E2754E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378662" cy="7168141"/>
          </a:xfrm>
        </p:spPr>
      </p:pic>
    </p:spTree>
    <p:extLst>
      <p:ext uri="{BB962C8B-B14F-4D97-AF65-F5344CB8AC3E}">
        <p14:creationId xmlns:p14="http://schemas.microsoft.com/office/powerpoint/2010/main" val="40653833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564052-1A01-248B-41D8-03D5FD24FC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792AB6-484E-EEED-5191-C6337B5716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5004" y="0"/>
            <a:ext cx="4339227" cy="7713266"/>
          </a:xfrm>
        </p:spPr>
      </p:pic>
    </p:spTree>
    <p:extLst>
      <p:ext uri="{BB962C8B-B14F-4D97-AF65-F5344CB8AC3E}">
        <p14:creationId xmlns:p14="http://schemas.microsoft.com/office/powerpoint/2010/main" val="1467669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5B991B-6E84-E419-143C-35E69B4238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BDEBC8-88A4-CA07-5EDC-F7C24CA3F3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8244" y="-243408"/>
            <a:ext cx="4177956" cy="7458368"/>
          </a:xfrm>
        </p:spPr>
      </p:pic>
    </p:spTree>
    <p:extLst>
      <p:ext uri="{BB962C8B-B14F-4D97-AF65-F5344CB8AC3E}">
        <p14:creationId xmlns:p14="http://schemas.microsoft.com/office/powerpoint/2010/main" val="2909428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F22DC0-64FC-ABBE-C47E-F653F0576E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62AA77-8919-42D2-9A0B-F1DC9B1444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445" y="0"/>
            <a:ext cx="5711827" cy="7003007"/>
          </a:xfrm>
        </p:spPr>
      </p:pic>
    </p:spTree>
    <p:extLst>
      <p:ext uri="{BB962C8B-B14F-4D97-AF65-F5344CB8AC3E}">
        <p14:creationId xmlns:p14="http://schemas.microsoft.com/office/powerpoint/2010/main" val="41938648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A58EC3-1967-3ADC-F899-CBE164D4D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C5B2CF86-CBBC-2F9D-8B89-AE9D858846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739" y="0"/>
            <a:ext cx="3864437" cy="6781131"/>
          </a:xfrm>
        </p:spPr>
      </p:pic>
    </p:spTree>
    <p:extLst>
      <p:ext uri="{BB962C8B-B14F-4D97-AF65-F5344CB8AC3E}">
        <p14:creationId xmlns:p14="http://schemas.microsoft.com/office/powerpoint/2010/main" val="16511312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B898F9-C8DE-A6F3-AE4E-FE85BD5658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DDF8D9-C404-53AA-B2AB-611FD5E95B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40644959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611AA8-6D80-B914-0050-C46E4D8500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7F7F4097-8B7E-A286-EFFF-FB4866CAD5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292" y="0"/>
            <a:ext cx="4340924" cy="6858000"/>
          </a:xfrm>
        </p:spPr>
      </p:pic>
    </p:spTree>
    <p:extLst>
      <p:ext uri="{BB962C8B-B14F-4D97-AF65-F5344CB8AC3E}">
        <p14:creationId xmlns:p14="http://schemas.microsoft.com/office/powerpoint/2010/main" val="30043350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DDA9B9-4BDA-69B2-693D-A04D31504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D3319D-FE12-4FE0-C269-1AAA74A410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-128305"/>
            <a:ext cx="4130057" cy="6986306"/>
          </a:xfrm>
        </p:spPr>
      </p:pic>
    </p:spTree>
    <p:extLst>
      <p:ext uri="{BB962C8B-B14F-4D97-AF65-F5344CB8AC3E}">
        <p14:creationId xmlns:p14="http://schemas.microsoft.com/office/powerpoint/2010/main" val="3792069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65D0E1-B84F-F7F3-4EFA-C3761BD2CF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B5E53C-1A65-30D6-D9C3-F1C023DAB0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54003"/>
            <a:ext cx="5777709" cy="7366006"/>
          </a:xfrm>
        </p:spPr>
      </p:pic>
    </p:spTree>
    <p:extLst>
      <p:ext uri="{BB962C8B-B14F-4D97-AF65-F5344CB8AC3E}">
        <p14:creationId xmlns:p14="http://schemas.microsoft.com/office/powerpoint/2010/main" val="4040401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A99FC0-9012-DA64-9433-84D77E8E08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A57DAA-882B-E116-88EC-83D16D146C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5720" y="-603448"/>
            <a:ext cx="5258512" cy="7637840"/>
          </a:xfrm>
        </p:spPr>
      </p:pic>
    </p:spTree>
    <p:extLst>
      <p:ext uri="{BB962C8B-B14F-4D97-AF65-F5344CB8AC3E}">
        <p14:creationId xmlns:p14="http://schemas.microsoft.com/office/powerpoint/2010/main" val="3070807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742074-0541-A000-D83F-6E50C3CAA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1CA64E-ACAC-BED9-AF9F-3E593FE98B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509" y="-675456"/>
            <a:ext cx="4841707" cy="7814850"/>
          </a:xfrm>
        </p:spPr>
      </p:pic>
    </p:spTree>
    <p:extLst>
      <p:ext uri="{BB962C8B-B14F-4D97-AF65-F5344CB8AC3E}">
        <p14:creationId xmlns:p14="http://schemas.microsoft.com/office/powerpoint/2010/main" val="3387905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C47A67-BC3B-958F-DEFE-237CBD9C0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7EC1C1-838D-0C40-10DD-3FCF3C280B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9287" y="260648"/>
            <a:ext cx="3802897" cy="6626547"/>
          </a:xfrm>
        </p:spPr>
      </p:pic>
    </p:spTree>
    <p:extLst>
      <p:ext uri="{BB962C8B-B14F-4D97-AF65-F5344CB8AC3E}">
        <p14:creationId xmlns:p14="http://schemas.microsoft.com/office/powerpoint/2010/main" val="36849187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BFC283-A781-EBE5-0887-DE9173A54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7B05E7-5CE4-0F6E-7325-977B79502D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-99055"/>
            <a:ext cx="3888432" cy="6919340"/>
          </a:xfrm>
        </p:spPr>
      </p:pic>
    </p:spTree>
    <p:extLst>
      <p:ext uri="{BB962C8B-B14F-4D97-AF65-F5344CB8AC3E}">
        <p14:creationId xmlns:p14="http://schemas.microsoft.com/office/powerpoint/2010/main" val="3242796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2CB36E-E86D-6C3A-3F4E-FBECFD68AE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3FD2B8-1C6A-05A1-608A-8195F153C4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1022156"/>
            <a:ext cx="4631241" cy="7880155"/>
          </a:xfrm>
        </p:spPr>
      </p:pic>
    </p:spTree>
    <p:extLst>
      <p:ext uri="{BB962C8B-B14F-4D97-AF65-F5344CB8AC3E}">
        <p14:creationId xmlns:p14="http://schemas.microsoft.com/office/powerpoint/2010/main" val="2492736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A4F2CD-2CF4-6C85-38DB-D039F4CBB3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E819AE-25B5-714E-B445-7E755788BA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-168462"/>
            <a:ext cx="4248472" cy="7455018"/>
          </a:xfrm>
        </p:spPr>
      </p:pic>
    </p:spTree>
    <p:extLst>
      <p:ext uri="{BB962C8B-B14F-4D97-AF65-F5344CB8AC3E}">
        <p14:creationId xmlns:p14="http://schemas.microsoft.com/office/powerpoint/2010/main" val="2604207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0CF349-F881-DBF1-0E58-7450CB17E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B22BBC-0C62-19B8-77D1-E25FBD66CE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270" y="-387424"/>
            <a:ext cx="5574010" cy="7428483"/>
          </a:xfrm>
        </p:spPr>
      </p:pic>
    </p:spTree>
    <p:extLst>
      <p:ext uri="{BB962C8B-B14F-4D97-AF65-F5344CB8AC3E}">
        <p14:creationId xmlns:p14="http://schemas.microsoft.com/office/powerpoint/2010/main" val="3129762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88345F-F8C3-6978-C8B2-6162E1E220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270DC7-AB17-B54C-E01F-A047A84356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3692" y="-819472"/>
            <a:ext cx="5544616" cy="9855925"/>
          </a:xfrm>
        </p:spPr>
      </p:pic>
    </p:spTree>
    <p:extLst>
      <p:ext uri="{BB962C8B-B14F-4D97-AF65-F5344CB8AC3E}">
        <p14:creationId xmlns:p14="http://schemas.microsoft.com/office/powerpoint/2010/main" val="1542400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301D3E-0521-40B9-808A-B08F6345F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2F04A8-71E5-DEBD-1236-A74DA3958D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341546"/>
            <a:ext cx="5256584" cy="7541092"/>
          </a:xfrm>
        </p:spPr>
      </p:pic>
    </p:spTree>
    <p:extLst>
      <p:ext uri="{BB962C8B-B14F-4D97-AF65-F5344CB8AC3E}">
        <p14:creationId xmlns:p14="http://schemas.microsoft.com/office/powerpoint/2010/main" val="916730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DA00C7-CA56-7FFB-85B1-5DB2DCB1C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145C06-694D-D455-5AEB-D7B299EECB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819" y="-243408"/>
            <a:ext cx="5011413" cy="7276990"/>
          </a:xfrm>
        </p:spPr>
      </p:pic>
    </p:spTree>
    <p:extLst>
      <p:ext uri="{BB962C8B-B14F-4D97-AF65-F5344CB8AC3E}">
        <p14:creationId xmlns:p14="http://schemas.microsoft.com/office/powerpoint/2010/main" val="11105977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BF85DB-2559-F01E-019B-B059D9422E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950084-A88A-D196-E078-AB1FBFB54F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8409" y="635"/>
            <a:ext cx="6795182" cy="8510601"/>
          </a:xfrm>
        </p:spPr>
      </p:pic>
    </p:spTree>
    <p:extLst>
      <p:ext uri="{BB962C8B-B14F-4D97-AF65-F5344CB8AC3E}">
        <p14:creationId xmlns:p14="http://schemas.microsoft.com/office/powerpoint/2010/main" val="1760584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FF9C53-EC1E-BC2E-0BE5-E01C5D30E3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DB5B3A-071F-A305-E129-1E7FBA3F9E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611598"/>
            <a:ext cx="4968552" cy="8841378"/>
          </a:xfrm>
        </p:spPr>
      </p:pic>
    </p:spTree>
    <p:extLst>
      <p:ext uri="{BB962C8B-B14F-4D97-AF65-F5344CB8AC3E}">
        <p14:creationId xmlns:p14="http://schemas.microsoft.com/office/powerpoint/2010/main" val="14602157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3CEEBD-40C3-0A55-971C-A01648FB5A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DA21E5-D229-4630-08D4-D79DBD6BEB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234646" cy="6976211"/>
          </a:xfrm>
        </p:spPr>
      </p:pic>
    </p:spTree>
    <p:extLst>
      <p:ext uri="{BB962C8B-B14F-4D97-AF65-F5344CB8AC3E}">
        <p14:creationId xmlns:p14="http://schemas.microsoft.com/office/powerpoint/2010/main" val="25153467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244818-C4E8-0FEF-5067-4B4B157132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12F6E1-19F6-46D6-00B5-A6C8347A45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478672"/>
            <a:ext cx="4608512" cy="8191938"/>
          </a:xfrm>
        </p:spPr>
      </p:pic>
    </p:spTree>
    <p:extLst>
      <p:ext uri="{BB962C8B-B14F-4D97-AF65-F5344CB8AC3E}">
        <p14:creationId xmlns:p14="http://schemas.microsoft.com/office/powerpoint/2010/main" val="1259498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661339-FBD0-5577-7495-105A12A9A1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6D9596-6839-F0C0-4179-74C0806407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547532"/>
            <a:ext cx="4248472" cy="7455019"/>
          </a:xfrm>
        </p:spPr>
      </p:pic>
    </p:spTree>
    <p:extLst>
      <p:ext uri="{BB962C8B-B14F-4D97-AF65-F5344CB8AC3E}">
        <p14:creationId xmlns:p14="http://schemas.microsoft.com/office/powerpoint/2010/main" val="143661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2B0EDF-12CA-5F92-8CD4-6BC4D0E54E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240941-26DE-2157-36F6-D67F255052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081" y="-315416"/>
            <a:ext cx="5906199" cy="7529817"/>
          </a:xfrm>
        </p:spPr>
      </p:pic>
    </p:spTree>
    <p:extLst>
      <p:ext uri="{BB962C8B-B14F-4D97-AF65-F5344CB8AC3E}">
        <p14:creationId xmlns:p14="http://schemas.microsoft.com/office/powerpoint/2010/main" val="435646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A72A93-63A6-9DAD-0695-A06B255EC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280910-7C92-C453-97FE-8DA4801D96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3464" y="-243408"/>
            <a:ext cx="5660808" cy="7479587"/>
          </a:xfrm>
        </p:spPr>
      </p:pic>
    </p:spTree>
    <p:extLst>
      <p:ext uri="{BB962C8B-B14F-4D97-AF65-F5344CB8AC3E}">
        <p14:creationId xmlns:p14="http://schemas.microsoft.com/office/powerpoint/2010/main" val="11832269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25C0F0-5670-34DA-CAF1-C071980EB2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78D779-1FE3-BA20-F20E-FCD422A58F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497" y="-243408"/>
            <a:ext cx="5772791" cy="7704372"/>
          </a:xfrm>
        </p:spPr>
      </p:pic>
    </p:spTree>
    <p:extLst>
      <p:ext uri="{BB962C8B-B14F-4D97-AF65-F5344CB8AC3E}">
        <p14:creationId xmlns:p14="http://schemas.microsoft.com/office/powerpoint/2010/main" val="1738913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8228CC-23EC-3EFC-4496-CA4C9F8999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8E775E-40B7-D4AF-F555-4DF043A62E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306654" cy="7072176"/>
          </a:xfrm>
        </p:spPr>
      </p:pic>
    </p:spTree>
    <p:extLst>
      <p:ext uri="{BB962C8B-B14F-4D97-AF65-F5344CB8AC3E}">
        <p14:creationId xmlns:p14="http://schemas.microsoft.com/office/powerpoint/2010/main" val="1623845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5AE2A1-6C10-61B1-E308-5C6074AA39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0873B1-E789-777C-1A15-AA71ED26C4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2652" y="0"/>
            <a:ext cx="3999232" cy="6858000"/>
          </a:xfrm>
        </p:spPr>
      </p:pic>
    </p:spTree>
    <p:extLst>
      <p:ext uri="{BB962C8B-B14F-4D97-AF65-F5344CB8AC3E}">
        <p14:creationId xmlns:p14="http://schemas.microsoft.com/office/powerpoint/2010/main" val="41191363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059CD4-569C-C468-ED6F-D7B0F9483D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C71FCC-8F3E-3C46-44F8-D67317751B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726664"/>
            <a:ext cx="4536504" cy="7838455"/>
          </a:xfrm>
        </p:spPr>
      </p:pic>
    </p:spTree>
    <p:extLst>
      <p:ext uri="{BB962C8B-B14F-4D97-AF65-F5344CB8AC3E}">
        <p14:creationId xmlns:p14="http://schemas.microsoft.com/office/powerpoint/2010/main" val="40103688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CE6C0B-31BE-89CA-B6FB-6D8DFAF7F1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8716CD-8334-FF5B-DFE6-A4D0D6C2CA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744" y="-315416"/>
            <a:ext cx="5647520" cy="7452399"/>
          </a:xfrm>
        </p:spPr>
      </p:pic>
    </p:spTree>
    <p:extLst>
      <p:ext uri="{BB962C8B-B14F-4D97-AF65-F5344CB8AC3E}">
        <p14:creationId xmlns:p14="http://schemas.microsoft.com/office/powerpoint/2010/main" val="963119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3F8430-5595-90FC-44C8-1BA5865EC2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20E58E-33C5-9220-E99F-1165C4566F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610" y="365125"/>
            <a:ext cx="8210782" cy="6376186"/>
          </a:xfrm>
        </p:spPr>
      </p:pic>
    </p:spTree>
    <p:extLst>
      <p:ext uri="{BB962C8B-B14F-4D97-AF65-F5344CB8AC3E}">
        <p14:creationId xmlns:p14="http://schemas.microsoft.com/office/powerpoint/2010/main" val="1787792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D294C-1E4B-F4B3-9452-EDDFC34C6C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64E049-388D-20AD-E0B9-029A43ED49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248" y="-99392"/>
            <a:ext cx="5271504" cy="7413055"/>
          </a:xfrm>
        </p:spPr>
      </p:pic>
    </p:spTree>
    <p:extLst>
      <p:ext uri="{BB962C8B-B14F-4D97-AF65-F5344CB8AC3E}">
        <p14:creationId xmlns:p14="http://schemas.microsoft.com/office/powerpoint/2010/main" val="4214591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7F5BD0-A339-0BF7-458B-95A1D8E2BA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F3C45B-34E9-7DDD-C917-A709D24670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8677" y="0"/>
            <a:ext cx="5234646" cy="6976211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05DFBF8-8BB7-4AEE-DC6E-60014C8890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0506" y="5573519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99D99908-B559-1B87-9B4F-BD8BD3998D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94" y="5387067"/>
            <a:ext cx="1937743" cy="1097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54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curtains"/>
      </p:transition>
    </mc:Choice>
    <mc:Fallback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24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Quelques fleurs N°07 </dc:title>
  <dc:creator>Perroquet34740</dc:creator>
  <cp:lastModifiedBy>jean-louis BEYAERT</cp:lastModifiedBy>
  <cp:revision>4</cp:revision>
  <dcterms:created xsi:type="dcterms:W3CDTF">2024-04-04T17:15:16Z</dcterms:created>
  <dcterms:modified xsi:type="dcterms:W3CDTF">2024-04-04T17:40:13Z</dcterms:modified>
</cp:coreProperties>
</file>