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8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5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51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06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84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81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83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73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4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051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92A6F-C613-4863-BB77-C12F7CF37CA4}" type="datetimeFigureOut">
              <a:rPr lang="fr-FR" smtClean="0"/>
              <a:t>28/08/2023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DBC1F-16CA-4621-AF61-1ED4E581D0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079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39E6EC-9E89-906E-4A86-6FCB011C41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2EEF719-197C-A61A-7561-0ECC826D5B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7D5D25-3146-6DCF-023A-C895472B563B}"/>
              </a:ext>
            </a:extLst>
          </p:cNvPr>
          <p:cNvSpPr/>
          <p:nvPr/>
        </p:nvSpPr>
        <p:spPr>
          <a:xfrm>
            <a:off x="1775520" y="188640"/>
            <a:ext cx="78889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QUELQUES FLEURS N</a:t>
            </a:r>
            <a:r>
              <a:rPr lang="fr-FR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°06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BD427A6-9608-B1E9-3F95-A4DC71F73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00" y="1055809"/>
            <a:ext cx="4648200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41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  <p:sndAc>
          <p:stSnd loop="1">
            <p:snd r:embed="rId2" name="Guitares - JLB_002.wav"/>
          </p:stSnd>
        </p:sndAc>
      </p:transition>
    </mc:Choice>
    <mc:Fallback xmlns="">
      <p:transition spd="slow" advTm="5000">
        <p:fade/>
        <p:sndAc>
          <p:stSnd loop="1">
            <p:snd r:embed="rId4" name="Guitares - JLB_00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95F87-86BB-75D5-534A-D250BE368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44A12D-2446-5B57-6846-6C48041D2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50852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A8DA99-9439-2C9F-3031-2DB881609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7CEDA9-A0EC-F154-928A-3B04486A44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6009347" cy="7511684"/>
          </a:xfrm>
        </p:spPr>
      </p:pic>
    </p:spTree>
    <p:extLst>
      <p:ext uri="{BB962C8B-B14F-4D97-AF65-F5344CB8AC3E}">
        <p14:creationId xmlns:p14="http://schemas.microsoft.com/office/powerpoint/2010/main" val="18823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F76D0E-AE31-F952-5B5B-09DC845FB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D15421-8167-E0E8-157F-1982145922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9147"/>
            <a:ext cx="6999791" cy="6919946"/>
          </a:xfrm>
        </p:spPr>
      </p:pic>
    </p:spTree>
    <p:extLst>
      <p:ext uri="{BB962C8B-B14F-4D97-AF65-F5344CB8AC3E}">
        <p14:creationId xmlns:p14="http://schemas.microsoft.com/office/powerpoint/2010/main" val="221560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04E1C6-CD38-2B5F-48BD-BAA9F8861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B7D7B8-97EA-5C9F-F1AB-15453C1097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994" y="-747464"/>
            <a:ext cx="7039366" cy="8799208"/>
          </a:xfrm>
        </p:spPr>
      </p:pic>
    </p:spTree>
    <p:extLst>
      <p:ext uri="{BB962C8B-B14F-4D97-AF65-F5344CB8AC3E}">
        <p14:creationId xmlns:p14="http://schemas.microsoft.com/office/powerpoint/2010/main" val="19973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7EC191-187D-7C1A-76D6-B71316663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C79B66-6E8E-D826-A09C-AF75AF351D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656812" cy="7071016"/>
          </a:xfrm>
        </p:spPr>
      </p:pic>
    </p:spTree>
    <p:extLst>
      <p:ext uri="{BB962C8B-B14F-4D97-AF65-F5344CB8AC3E}">
        <p14:creationId xmlns:p14="http://schemas.microsoft.com/office/powerpoint/2010/main" val="6162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B8D2A-32E9-39A8-0C65-FACF2D9FC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911AFD-AA9C-5DA4-98D8-1EB38FB1A0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00" y="-24592"/>
            <a:ext cx="8609400" cy="6779903"/>
          </a:xfrm>
        </p:spPr>
      </p:pic>
    </p:spTree>
    <p:extLst>
      <p:ext uri="{BB962C8B-B14F-4D97-AF65-F5344CB8AC3E}">
        <p14:creationId xmlns:p14="http://schemas.microsoft.com/office/powerpoint/2010/main" val="223447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03CF63-EAB4-B0D8-D2D6-CBB2C29DE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42C87A-456B-E586-5C2C-C717F39335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31440"/>
            <a:ext cx="6480720" cy="8100902"/>
          </a:xfrm>
        </p:spPr>
      </p:pic>
    </p:spTree>
    <p:extLst>
      <p:ext uri="{BB962C8B-B14F-4D97-AF65-F5344CB8AC3E}">
        <p14:creationId xmlns:p14="http://schemas.microsoft.com/office/powerpoint/2010/main" val="66827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486D36-564D-F105-98A7-09DF6DA04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7C5EF8-85CE-6E1B-52EA-C87E1D14F6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5786427" cy="7233034"/>
          </a:xfrm>
        </p:spPr>
      </p:pic>
    </p:spTree>
    <p:extLst>
      <p:ext uri="{BB962C8B-B14F-4D97-AF65-F5344CB8AC3E}">
        <p14:creationId xmlns:p14="http://schemas.microsoft.com/office/powerpoint/2010/main" val="125839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8FCED-711C-106D-B620-8BBB682E7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5C4DF8-048D-6864-940C-E4AEB6CC21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747464"/>
            <a:ext cx="8493174" cy="8493174"/>
          </a:xfrm>
        </p:spPr>
      </p:pic>
    </p:spTree>
    <p:extLst>
      <p:ext uri="{BB962C8B-B14F-4D97-AF65-F5344CB8AC3E}">
        <p14:creationId xmlns:p14="http://schemas.microsoft.com/office/powerpoint/2010/main" val="225575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3FCDC1-6E66-6430-99C7-78315A0E4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5DC37F-8F96-A519-93A9-3873E79AD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93978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F0C35E-E0E6-228F-8FF4-25E951A8A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C60C2C-EBE8-B842-C62E-821E153B2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393040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CD184C-22C8-1EEB-9863-1760B2DA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0BAB38-C0AF-6C9C-12BF-7EC4ADA72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43408"/>
            <a:ext cx="5628009" cy="7035012"/>
          </a:xfrm>
        </p:spPr>
      </p:pic>
    </p:spTree>
    <p:extLst>
      <p:ext uri="{BB962C8B-B14F-4D97-AF65-F5344CB8AC3E}">
        <p14:creationId xmlns:p14="http://schemas.microsoft.com/office/powerpoint/2010/main" val="84650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DCF97-0EA1-2284-6286-77AFCB33D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E5C02C-F91B-CE3F-9E24-19FE50CF2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641" y="218760"/>
            <a:ext cx="9630718" cy="6420479"/>
          </a:xfrm>
        </p:spPr>
      </p:pic>
    </p:spTree>
    <p:extLst>
      <p:ext uri="{BB962C8B-B14F-4D97-AF65-F5344CB8AC3E}">
        <p14:creationId xmlns:p14="http://schemas.microsoft.com/office/powerpoint/2010/main" val="297186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2B22A-3E49-9697-BBE0-5B2575141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4C16BC-9C56-868B-6D81-8EEE0EC61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252306"/>
            <a:ext cx="9765390" cy="6353387"/>
          </a:xfrm>
        </p:spPr>
      </p:pic>
    </p:spTree>
    <p:extLst>
      <p:ext uri="{BB962C8B-B14F-4D97-AF65-F5344CB8AC3E}">
        <p14:creationId xmlns:p14="http://schemas.microsoft.com/office/powerpoint/2010/main" val="160364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925E7-4E92-92C0-08D9-5E05B4A53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6C7500-413B-9B39-7240-74E4E8D43F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58019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EB533-F406-A299-4649-B91CB22E3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AFB59A-AA4B-3606-46FD-38C460CA2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6120680" cy="8157029"/>
          </a:xfrm>
        </p:spPr>
      </p:pic>
    </p:spTree>
    <p:extLst>
      <p:ext uri="{BB962C8B-B14F-4D97-AF65-F5344CB8AC3E}">
        <p14:creationId xmlns:p14="http://schemas.microsoft.com/office/powerpoint/2010/main" val="15397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A4F467-E5D8-11DD-0FDD-A09F1C62C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9B140D-2B8B-2E51-EDE6-AE7943F5D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627784"/>
            <a:ext cx="7776864" cy="10364225"/>
          </a:xfrm>
        </p:spPr>
      </p:pic>
    </p:spTree>
    <p:extLst>
      <p:ext uri="{BB962C8B-B14F-4D97-AF65-F5344CB8AC3E}">
        <p14:creationId xmlns:p14="http://schemas.microsoft.com/office/powerpoint/2010/main" val="325928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E59C6-7023-C55D-93CC-28A203777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7F71F3F8-02AC-63F4-BA3E-2D9BC22E37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31440"/>
            <a:ext cx="6480720" cy="11508470"/>
          </a:xfrm>
        </p:spPr>
      </p:pic>
    </p:spTree>
    <p:extLst>
      <p:ext uri="{BB962C8B-B14F-4D97-AF65-F5344CB8AC3E}">
        <p14:creationId xmlns:p14="http://schemas.microsoft.com/office/powerpoint/2010/main" val="416706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3B79A-3161-82CE-61AB-CE99A9770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A832287-4A99-E285-7E8E-C7A8978009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467544"/>
            <a:ext cx="5112568" cy="8465870"/>
          </a:xfrm>
        </p:spPr>
      </p:pic>
    </p:spTree>
    <p:extLst>
      <p:ext uri="{BB962C8B-B14F-4D97-AF65-F5344CB8AC3E}">
        <p14:creationId xmlns:p14="http://schemas.microsoft.com/office/powerpoint/2010/main" val="10643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5D94C-FDF8-05E8-0C5E-62093AD4A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65122C-68CC-62DB-33E9-7378166FEC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43408"/>
            <a:ext cx="6840760" cy="11769754"/>
          </a:xfrm>
        </p:spPr>
      </p:pic>
    </p:spTree>
    <p:extLst>
      <p:ext uri="{BB962C8B-B14F-4D97-AF65-F5344CB8AC3E}">
        <p14:creationId xmlns:p14="http://schemas.microsoft.com/office/powerpoint/2010/main" val="25423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CCB4A5-F48F-1D98-0514-2473B3DDD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CE196F99-A3CE-50E3-AEB2-1262615EBD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68462"/>
            <a:ext cx="4176464" cy="7328662"/>
          </a:xfrm>
        </p:spPr>
      </p:pic>
    </p:spTree>
    <p:extLst>
      <p:ext uri="{BB962C8B-B14F-4D97-AF65-F5344CB8AC3E}">
        <p14:creationId xmlns:p14="http://schemas.microsoft.com/office/powerpoint/2010/main" val="135399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A78CA-2DAA-EEC3-5E28-1709F94A1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B9039-B890-B00B-C185-A807C9F0E6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187624"/>
            <a:ext cx="6823562" cy="9539738"/>
          </a:xfrm>
        </p:spPr>
      </p:pic>
    </p:spTree>
    <p:extLst>
      <p:ext uri="{BB962C8B-B14F-4D97-AF65-F5344CB8AC3E}">
        <p14:creationId xmlns:p14="http://schemas.microsoft.com/office/powerpoint/2010/main" val="107670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6800C-FB48-C615-14DF-C490C7CE4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444AB7-0431-D6D5-14F5-C1E53608F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2" y="-171400"/>
            <a:ext cx="5403168" cy="7200800"/>
          </a:xfrm>
        </p:spPr>
      </p:pic>
    </p:spTree>
    <p:extLst>
      <p:ext uri="{BB962C8B-B14F-4D97-AF65-F5344CB8AC3E}">
        <p14:creationId xmlns:p14="http://schemas.microsoft.com/office/powerpoint/2010/main" val="3199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B8FC07-72E2-F3A0-4289-400C3A807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C6A5F8-BD4F-5E7E-2930-79ED729A7B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6632"/>
            <a:ext cx="6904882" cy="6957392"/>
          </a:xfrm>
        </p:spPr>
      </p:pic>
    </p:spTree>
    <p:extLst>
      <p:ext uri="{BB962C8B-B14F-4D97-AF65-F5344CB8AC3E}">
        <p14:creationId xmlns:p14="http://schemas.microsoft.com/office/powerpoint/2010/main" val="231295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E87AB1-83B4-72BA-55D6-79C024034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94BFCB7-9800-3CED-2F94-8162001094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531440"/>
            <a:ext cx="6048671" cy="7560840"/>
          </a:xfrm>
        </p:spPr>
      </p:pic>
    </p:spTree>
    <p:extLst>
      <p:ext uri="{BB962C8B-B14F-4D97-AF65-F5344CB8AC3E}">
        <p14:creationId xmlns:p14="http://schemas.microsoft.com/office/powerpoint/2010/main" val="117014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256BA-9537-5C12-DD6E-40D058CDD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958C9E-ADBB-27FA-4F2C-ACC89A58AD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50674"/>
            <a:ext cx="5616624" cy="9983925"/>
          </a:xfrm>
        </p:spPr>
      </p:pic>
    </p:spTree>
    <p:extLst>
      <p:ext uri="{BB962C8B-B14F-4D97-AF65-F5344CB8AC3E}">
        <p14:creationId xmlns:p14="http://schemas.microsoft.com/office/powerpoint/2010/main" val="97377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B13F5-9720-F64F-3159-B46CDA584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17E23E-70D1-0F07-BDC3-B4782141F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586" y="-171401"/>
            <a:ext cx="5809710" cy="7742599"/>
          </a:xfrm>
        </p:spPr>
      </p:pic>
    </p:spTree>
    <p:extLst>
      <p:ext uri="{BB962C8B-B14F-4D97-AF65-F5344CB8AC3E}">
        <p14:creationId xmlns:p14="http://schemas.microsoft.com/office/powerpoint/2010/main" val="81634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E439B4-4A78-3B08-C585-49F240B97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F539D9-5088-7CEA-608C-6C4C231E26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6577913" cy="7893496"/>
          </a:xfrm>
        </p:spPr>
      </p:pic>
    </p:spTree>
    <p:extLst>
      <p:ext uri="{BB962C8B-B14F-4D97-AF65-F5344CB8AC3E}">
        <p14:creationId xmlns:p14="http://schemas.microsoft.com/office/powerpoint/2010/main" val="113970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6BE7A-3052-4367-7A46-166678C5A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5E5D04-CD82-CE8C-4EB1-25AAF18F0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43408"/>
            <a:ext cx="7457012" cy="9321267"/>
          </a:xfrm>
        </p:spPr>
      </p:pic>
    </p:spTree>
    <p:extLst>
      <p:ext uri="{BB962C8B-B14F-4D97-AF65-F5344CB8AC3E}">
        <p14:creationId xmlns:p14="http://schemas.microsoft.com/office/powerpoint/2010/main" val="33399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F00EFD-D33B-FAAD-28B8-B46C29A5C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2AFA62-92EA-8988-35EB-7484330E6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52502"/>
            <a:ext cx="9284005" cy="6963004"/>
          </a:xfrm>
        </p:spPr>
      </p:pic>
    </p:spTree>
    <p:extLst>
      <p:ext uri="{BB962C8B-B14F-4D97-AF65-F5344CB8AC3E}">
        <p14:creationId xmlns:p14="http://schemas.microsoft.com/office/powerpoint/2010/main" val="157733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26B8FF-0C70-58E6-A45D-DE10C844E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0EE2FE-7945-6A02-7FD4-710C6AD8F5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348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04026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93BF48-C96F-C771-96CD-A24FD2582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3E6787C-66CB-A29F-E5D1-0C138D51DF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4809"/>
            <a:ext cx="7120012" cy="6835754"/>
          </a:xfrm>
        </p:spPr>
      </p:pic>
    </p:spTree>
    <p:extLst>
      <p:ext uri="{BB962C8B-B14F-4D97-AF65-F5344CB8AC3E}">
        <p14:creationId xmlns:p14="http://schemas.microsoft.com/office/powerpoint/2010/main" val="191736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F8AF48-F1BA-1C30-3EB3-CD0BEF960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99579-DF8C-5424-978A-7AC668451E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40939"/>
            <a:ext cx="4608512" cy="6939878"/>
          </a:xfrm>
        </p:spPr>
      </p:pic>
    </p:spTree>
    <p:extLst>
      <p:ext uri="{BB962C8B-B14F-4D97-AF65-F5344CB8AC3E}">
        <p14:creationId xmlns:p14="http://schemas.microsoft.com/office/powerpoint/2010/main" val="84923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6617A0-AFD2-B956-7165-34F9626AF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FD48DE-F716-E34F-D914-BA703E3AB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67849"/>
            <a:ext cx="6120680" cy="8063938"/>
          </a:xfrm>
        </p:spPr>
      </p:pic>
    </p:spTree>
    <p:extLst>
      <p:ext uri="{BB962C8B-B14F-4D97-AF65-F5344CB8AC3E}">
        <p14:creationId xmlns:p14="http://schemas.microsoft.com/office/powerpoint/2010/main" val="355450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0A0003-ED82-4A20-D93E-27D3D33D4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09FA77-2087-D9E4-AF6C-144F15207B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327800" cy="7049177"/>
          </a:xfrm>
        </p:spPr>
      </p:pic>
    </p:spTree>
    <p:extLst>
      <p:ext uri="{BB962C8B-B14F-4D97-AF65-F5344CB8AC3E}">
        <p14:creationId xmlns:p14="http://schemas.microsoft.com/office/powerpoint/2010/main" val="284595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7B53B4-82F5-CDEE-9860-861CFFFDE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5D4467-D024-2B09-E9FF-C240F3897F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4248"/>
            <a:ext cx="4608512" cy="6912768"/>
          </a:xfrm>
        </p:spPr>
      </p:pic>
    </p:spTree>
    <p:extLst>
      <p:ext uri="{BB962C8B-B14F-4D97-AF65-F5344CB8AC3E}">
        <p14:creationId xmlns:p14="http://schemas.microsoft.com/office/powerpoint/2010/main" val="307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C6419-93BA-8842-0A02-EA34AC1F7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3AE130-FA91-8B92-49E5-47E8091BEE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25706"/>
            <a:ext cx="8324138" cy="6842441"/>
          </a:xfrm>
        </p:spPr>
      </p:pic>
    </p:spTree>
    <p:extLst>
      <p:ext uri="{BB962C8B-B14F-4D97-AF65-F5344CB8AC3E}">
        <p14:creationId xmlns:p14="http://schemas.microsoft.com/office/powerpoint/2010/main" val="167108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B241D1-CBA4-0C6B-7B40-A43444A06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E04DD28-2F91-10C9-5CBF-D73E518CB5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56" y="0"/>
            <a:ext cx="6123631" cy="6938564"/>
          </a:xfrm>
        </p:spPr>
      </p:pic>
    </p:spTree>
    <p:extLst>
      <p:ext uri="{BB962C8B-B14F-4D97-AF65-F5344CB8AC3E}">
        <p14:creationId xmlns:p14="http://schemas.microsoft.com/office/powerpoint/2010/main" val="78342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BD25F-A687-E67C-E341-98A8C5CB7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A9AEF4-2347-75D3-698D-59CD05EB36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476672"/>
            <a:ext cx="6200539" cy="617696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DDF8FBB-12D5-EF39-102A-56060E75B6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52011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FB61734-57AD-0290-DC23-3675D0914D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81" y="5676739"/>
            <a:ext cx="1781280" cy="100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24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14:ripple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25</TotalTime>
  <Words>5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N°06 - Perroquet34740</dc:title>
  <dc:creator>Perroquet34740</dc:creator>
  <cp:lastModifiedBy>jean-louis BEYAERT</cp:lastModifiedBy>
  <cp:revision>6</cp:revision>
  <dcterms:created xsi:type="dcterms:W3CDTF">2023-08-28T14:17:29Z</dcterms:created>
  <dcterms:modified xsi:type="dcterms:W3CDTF">2023-08-28T16:26:40Z</dcterms:modified>
</cp:coreProperties>
</file>