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28" autoAdjust="0"/>
    <p:restoredTop sz="94660"/>
  </p:normalViewPr>
  <p:slideViewPr>
    <p:cSldViewPr>
      <p:cViewPr varScale="1">
        <p:scale>
          <a:sx n="79" d="100"/>
          <a:sy n="79" d="100"/>
        </p:scale>
        <p:origin x="16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9C275-949C-4DD6-81BD-54A0AC9E61C5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86FDD-2FAC-47C2-BEF4-3822128F74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5061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1" name="Appareil Photo.wav"/>
          </p:stSnd>
        </p:sndAc>
      </p:transition>
    </mc:Choice>
    <mc:Fallback xmlns="">
      <p:transition spd="slow" advTm="5000">
        <p:fade/>
        <p:sndAc>
          <p:stSnd>
            <p:snd r:embed="rId3" name="Appareil Photo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9C275-949C-4DD6-81BD-54A0AC9E61C5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86FDD-2FAC-47C2-BEF4-3822128F74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3749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1" name="Appareil Photo.wav"/>
          </p:stSnd>
        </p:sndAc>
      </p:transition>
    </mc:Choice>
    <mc:Fallback xmlns="">
      <p:transition spd="slow" advTm="5000">
        <p:fade/>
        <p:sndAc>
          <p:stSnd>
            <p:snd r:embed="rId3" name="Appareil Photo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9C275-949C-4DD6-81BD-54A0AC9E61C5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86FDD-2FAC-47C2-BEF4-3822128F74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259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1" name="Appareil Photo.wav"/>
          </p:stSnd>
        </p:sndAc>
      </p:transition>
    </mc:Choice>
    <mc:Fallback xmlns="">
      <p:transition spd="slow" advTm="5000">
        <p:fade/>
        <p:sndAc>
          <p:stSnd>
            <p:snd r:embed="rId3" name="Appareil Photo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9C275-949C-4DD6-81BD-54A0AC9E61C5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86FDD-2FAC-47C2-BEF4-3822128F74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7605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1" name="Appareil Photo.wav"/>
          </p:stSnd>
        </p:sndAc>
      </p:transition>
    </mc:Choice>
    <mc:Fallback xmlns="">
      <p:transition spd="slow" advTm="5000">
        <p:fade/>
        <p:sndAc>
          <p:stSnd>
            <p:snd r:embed="rId3" name="Appareil Photo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9C275-949C-4DD6-81BD-54A0AC9E61C5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86FDD-2FAC-47C2-BEF4-3822128F74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040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1" name="Appareil Photo.wav"/>
          </p:stSnd>
        </p:sndAc>
      </p:transition>
    </mc:Choice>
    <mc:Fallback xmlns="">
      <p:transition spd="slow" advTm="5000">
        <p:fade/>
        <p:sndAc>
          <p:stSnd>
            <p:snd r:embed="rId3" name="Appareil Photo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9C275-949C-4DD6-81BD-54A0AC9E61C5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86FDD-2FAC-47C2-BEF4-3822128F74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7323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1" name="Appareil Photo.wav"/>
          </p:stSnd>
        </p:sndAc>
      </p:transition>
    </mc:Choice>
    <mc:Fallback xmlns="">
      <p:transition spd="slow" advTm="5000">
        <p:fade/>
        <p:sndAc>
          <p:stSnd>
            <p:snd r:embed="rId3" name="Appareil Photo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9C275-949C-4DD6-81BD-54A0AC9E61C5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86FDD-2FAC-47C2-BEF4-3822128F74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8661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1" name="Appareil Photo.wav"/>
          </p:stSnd>
        </p:sndAc>
      </p:transition>
    </mc:Choice>
    <mc:Fallback xmlns="">
      <p:transition spd="slow" advTm="5000">
        <p:fade/>
        <p:sndAc>
          <p:stSnd>
            <p:snd r:embed="rId3" name="Appareil Photo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9C275-949C-4DD6-81BD-54A0AC9E61C5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86FDD-2FAC-47C2-BEF4-3822128F74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491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1" name="Appareil Photo.wav"/>
          </p:stSnd>
        </p:sndAc>
      </p:transition>
    </mc:Choice>
    <mc:Fallback xmlns="">
      <p:transition spd="slow" advTm="5000">
        <p:fade/>
        <p:sndAc>
          <p:stSnd>
            <p:snd r:embed="rId3" name="Appareil Photo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9C275-949C-4DD6-81BD-54A0AC9E61C5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86FDD-2FAC-47C2-BEF4-3822128F74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5790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1" name="Appareil Photo.wav"/>
          </p:stSnd>
        </p:sndAc>
      </p:transition>
    </mc:Choice>
    <mc:Fallback xmlns="">
      <p:transition spd="slow" advTm="5000">
        <p:fade/>
        <p:sndAc>
          <p:stSnd>
            <p:snd r:embed="rId3" name="Appareil Photo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9C275-949C-4DD6-81BD-54A0AC9E61C5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86FDD-2FAC-47C2-BEF4-3822128F74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412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1" name="Appareil Photo.wav"/>
          </p:stSnd>
        </p:sndAc>
      </p:transition>
    </mc:Choice>
    <mc:Fallback xmlns="">
      <p:transition spd="slow" advTm="5000">
        <p:fade/>
        <p:sndAc>
          <p:stSnd>
            <p:snd r:embed="rId3" name="Appareil Photo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9C275-949C-4DD6-81BD-54A0AC9E61C5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86FDD-2FAC-47C2-BEF4-3822128F74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9728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1" name="Appareil Photo.wav"/>
          </p:stSnd>
        </p:sndAc>
      </p:transition>
    </mc:Choice>
    <mc:Fallback xmlns="">
      <p:transition spd="slow" advTm="5000">
        <p:fade/>
        <p:sndAc>
          <p:stSnd>
            <p:snd r:embed="rId3" name="Appareil Photo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E9C275-949C-4DD6-81BD-54A0AC9E61C5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186FDD-2FAC-47C2-BEF4-3822128F74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48957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13" name="Appareil Photo.wav"/>
          </p:stSnd>
        </p:sndAc>
      </p:transition>
    </mc:Choice>
    <mc:Fallback xmlns="">
      <p:transition spd="slow" advTm="5000">
        <p:fade/>
        <p:sndAc>
          <p:stSnd>
            <p:snd r:embed="rId14" name="Appareil Photo.wav"/>
          </p:stSnd>
        </p:sndAc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53.jpg"/><Relationship Id="rId4" Type="http://schemas.openxmlformats.org/officeDocument/2006/relationships/image" Target="../media/image5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7CFE43-2972-4030-F781-D9078699087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E34FF96-A55E-19F6-DAC7-0F2CA2B6BFE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B41B342-FE7F-F315-BDEC-753C1488D67C}"/>
              </a:ext>
            </a:extLst>
          </p:cNvPr>
          <p:cNvSpPr/>
          <p:nvPr/>
        </p:nvSpPr>
        <p:spPr>
          <a:xfrm>
            <a:off x="1415480" y="476672"/>
            <a:ext cx="891928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MELI MELO DE PHOTOS N°45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3F42BFB-44C4-F508-41C6-D12C450B0F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7763" y="1148259"/>
            <a:ext cx="7925207" cy="5334274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4FB4EDA8-0BFD-DF60-7855-DF26155909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3861048"/>
            <a:ext cx="3312368" cy="216024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32CD5571-5A67-8F96-51D9-17502C2CBE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3872" y="2088237"/>
            <a:ext cx="1152127" cy="923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783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5" name="Appareil Phot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4BD384-FE48-E0F6-F2C0-9FC88FF14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BEAB4C-8595-F6EE-17B8-C7481DE741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365125"/>
            <a:ext cx="8928992" cy="5964567"/>
          </a:xfrm>
        </p:spPr>
      </p:pic>
    </p:spTree>
    <p:extLst>
      <p:ext uri="{BB962C8B-B14F-4D97-AF65-F5344CB8AC3E}">
        <p14:creationId xmlns:p14="http://schemas.microsoft.com/office/powerpoint/2010/main" val="146832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58F6FB-31D8-03FA-6D7D-18E7AE489D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7A7BB7-8A84-1795-476E-638D863264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195014"/>
            <a:ext cx="4702009" cy="7053014"/>
          </a:xfrm>
        </p:spPr>
      </p:pic>
    </p:spTree>
    <p:extLst>
      <p:ext uri="{BB962C8B-B14F-4D97-AF65-F5344CB8AC3E}">
        <p14:creationId xmlns:p14="http://schemas.microsoft.com/office/powerpoint/2010/main" val="858114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433F30-2B5D-F7DB-02E7-A14215B316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84" y="-672910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2700EB-09F5-1E07-42E5-CAF1E3042B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636" y="0"/>
            <a:ext cx="5077612" cy="7140394"/>
          </a:xfrm>
        </p:spPr>
      </p:pic>
    </p:spTree>
    <p:extLst>
      <p:ext uri="{BB962C8B-B14F-4D97-AF65-F5344CB8AC3E}">
        <p14:creationId xmlns:p14="http://schemas.microsoft.com/office/powerpoint/2010/main" val="2699452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42AD43-0DFB-F57F-F36D-DAA2F157C4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E61399-4683-9BEF-950B-85AEF22A23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730" y="-531440"/>
            <a:ext cx="6513589" cy="8126115"/>
          </a:xfrm>
        </p:spPr>
      </p:pic>
    </p:spTree>
    <p:extLst>
      <p:ext uri="{BB962C8B-B14F-4D97-AF65-F5344CB8AC3E}">
        <p14:creationId xmlns:p14="http://schemas.microsoft.com/office/powerpoint/2010/main" val="384811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78E6B5-480C-DC84-3705-6599E963F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81B276-E7F4-5D32-FF21-2CB219ABEB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697248"/>
            <a:ext cx="11094161" cy="5800179"/>
          </a:xfrm>
        </p:spPr>
      </p:pic>
    </p:spTree>
    <p:extLst>
      <p:ext uri="{BB962C8B-B14F-4D97-AF65-F5344CB8AC3E}">
        <p14:creationId xmlns:p14="http://schemas.microsoft.com/office/powerpoint/2010/main" val="405083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5A630D-21CA-CAF1-925B-B71D07327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876002-9DCD-FC85-8D1F-EB0EF5636C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2880963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D45A0C-51D1-672C-1128-722E314E2F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35FD3A-948B-31D8-E554-53873AF481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967258"/>
            <a:ext cx="5328592" cy="7992888"/>
          </a:xfrm>
        </p:spPr>
      </p:pic>
    </p:spTree>
    <p:extLst>
      <p:ext uri="{BB962C8B-B14F-4D97-AF65-F5344CB8AC3E}">
        <p14:creationId xmlns:p14="http://schemas.microsoft.com/office/powerpoint/2010/main" val="854964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14594A-A058-D444-785F-F2A2451B3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626736-E752-2321-E8ED-6FB7FED010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450" y="-531440"/>
            <a:ext cx="5559790" cy="7413055"/>
          </a:xfrm>
        </p:spPr>
      </p:pic>
    </p:spTree>
    <p:extLst>
      <p:ext uri="{BB962C8B-B14F-4D97-AF65-F5344CB8AC3E}">
        <p14:creationId xmlns:p14="http://schemas.microsoft.com/office/powerpoint/2010/main" val="145112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02422B-6E07-49F5-53D0-9F2275C09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81ED34-0A29-10B5-F540-DD3529906E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88521"/>
            <a:ext cx="8784976" cy="6588732"/>
          </a:xfrm>
        </p:spPr>
      </p:pic>
    </p:spTree>
    <p:extLst>
      <p:ext uri="{BB962C8B-B14F-4D97-AF65-F5344CB8AC3E}">
        <p14:creationId xmlns:p14="http://schemas.microsoft.com/office/powerpoint/2010/main" val="729441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8D3CFA-5C30-AC2C-7B73-5BBF6DA8B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511858-FD1F-91E6-3DFD-1FF8815AC9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844" y="-675456"/>
            <a:ext cx="5669396" cy="7555761"/>
          </a:xfrm>
        </p:spPr>
      </p:pic>
    </p:spTree>
    <p:extLst>
      <p:ext uri="{BB962C8B-B14F-4D97-AF65-F5344CB8AC3E}">
        <p14:creationId xmlns:p14="http://schemas.microsoft.com/office/powerpoint/2010/main" val="36568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3446DF-0B8E-BA28-E207-A5019CDAD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9FA271-D41D-7704-2E22-4988734B9D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8202"/>
            <a:ext cx="5616624" cy="6954403"/>
          </a:xfrm>
        </p:spPr>
      </p:pic>
    </p:spTree>
    <p:extLst>
      <p:ext uri="{BB962C8B-B14F-4D97-AF65-F5344CB8AC3E}">
        <p14:creationId xmlns:p14="http://schemas.microsoft.com/office/powerpoint/2010/main" val="263348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74C36C-DC5B-C2B1-B98F-9BD3DC4A6B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565281-5D4F-2278-D50D-4E0D9C1FC8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312117"/>
            <a:ext cx="8203154" cy="6184918"/>
          </a:xfrm>
        </p:spPr>
      </p:pic>
    </p:spTree>
    <p:extLst>
      <p:ext uri="{BB962C8B-B14F-4D97-AF65-F5344CB8AC3E}">
        <p14:creationId xmlns:p14="http://schemas.microsoft.com/office/powerpoint/2010/main" val="2451797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ACC018-414A-6C38-8074-F2F87454A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C08598-65B6-C6D1-94FC-F7BCA1992E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947866"/>
            <a:ext cx="8064896" cy="12114655"/>
          </a:xfrm>
        </p:spPr>
      </p:pic>
    </p:spTree>
    <p:extLst>
      <p:ext uri="{BB962C8B-B14F-4D97-AF65-F5344CB8AC3E}">
        <p14:creationId xmlns:p14="http://schemas.microsoft.com/office/powerpoint/2010/main" val="83441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7174D8-B708-E2C0-E0FE-DB6263716E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BACD22-B679-40BE-47CB-83DE3178BF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1264" y="-387424"/>
            <a:ext cx="6311080" cy="8615810"/>
          </a:xfrm>
        </p:spPr>
      </p:pic>
    </p:spTree>
    <p:extLst>
      <p:ext uri="{BB962C8B-B14F-4D97-AF65-F5344CB8AC3E}">
        <p14:creationId xmlns:p14="http://schemas.microsoft.com/office/powerpoint/2010/main" val="658544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BCC196-C473-5C00-1C63-2FA1929A8C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DC3DAA-28A3-DD36-A88C-1786D68D10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75026"/>
            <a:ext cx="7463574" cy="7008052"/>
          </a:xfrm>
        </p:spPr>
      </p:pic>
    </p:spTree>
    <p:extLst>
      <p:ext uri="{BB962C8B-B14F-4D97-AF65-F5344CB8AC3E}">
        <p14:creationId xmlns:p14="http://schemas.microsoft.com/office/powerpoint/2010/main" val="334552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863B61-9A65-C560-88CB-C452B844DB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C666DD-21EA-A61A-D5A7-09D7C476C6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5844" y="0"/>
            <a:ext cx="5818428" cy="6908061"/>
          </a:xfrm>
        </p:spPr>
      </p:pic>
    </p:spTree>
    <p:extLst>
      <p:ext uri="{BB962C8B-B14F-4D97-AF65-F5344CB8AC3E}">
        <p14:creationId xmlns:p14="http://schemas.microsoft.com/office/powerpoint/2010/main" val="254221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5A262F-37FF-56C3-79DC-FC0E1C4D38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EC0C423-0A67-4DEA-7EDF-99C114C045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192210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E28605-58C4-4BC3-CFD7-05F04F143A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F68AE9-4060-48BF-B073-8166205919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260648"/>
            <a:ext cx="5760640" cy="7200800"/>
          </a:xfrm>
        </p:spPr>
      </p:pic>
    </p:spTree>
    <p:extLst>
      <p:ext uri="{BB962C8B-B14F-4D97-AF65-F5344CB8AC3E}">
        <p14:creationId xmlns:p14="http://schemas.microsoft.com/office/powerpoint/2010/main" val="2986294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E3E22C-D0BD-750C-9CC7-2FD3CE0727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A105C5-2A62-D564-DF79-7ED5E75544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422228"/>
            <a:ext cx="6360268" cy="7702456"/>
          </a:xfrm>
        </p:spPr>
      </p:pic>
    </p:spTree>
    <p:extLst>
      <p:ext uri="{BB962C8B-B14F-4D97-AF65-F5344CB8AC3E}">
        <p14:creationId xmlns:p14="http://schemas.microsoft.com/office/powerpoint/2010/main" val="10140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2CDDF0-B3AE-E29B-1870-9396F1BEE1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316445-9407-FCBE-A575-55BE579FB7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576" y="0"/>
            <a:ext cx="5822696" cy="6904384"/>
          </a:xfrm>
        </p:spPr>
      </p:pic>
    </p:spTree>
    <p:extLst>
      <p:ext uri="{BB962C8B-B14F-4D97-AF65-F5344CB8AC3E}">
        <p14:creationId xmlns:p14="http://schemas.microsoft.com/office/powerpoint/2010/main" val="4289201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DF787A-74FB-FFA0-1B8C-73508CA14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5E526E-FFFC-575F-DB07-87B64558D5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684976"/>
            <a:ext cx="5112568" cy="7561935"/>
          </a:xfrm>
        </p:spPr>
      </p:pic>
    </p:spTree>
    <p:extLst>
      <p:ext uri="{BB962C8B-B14F-4D97-AF65-F5344CB8AC3E}">
        <p14:creationId xmlns:p14="http://schemas.microsoft.com/office/powerpoint/2010/main" val="2778715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9A4D7A-A6E3-0FDE-F547-A172304675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C9C9D4-FBEE-814F-6C7B-3B132E9627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686743"/>
            <a:ext cx="7930061" cy="7565279"/>
          </a:xfrm>
        </p:spPr>
      </p:pic>
    </p:spTree>
    <p:extLst>
      <p:ext uri="{BB962C8B-B14F-4D97-AF65-F5344CB8AC3E}">
        <p14:creationId xmlns:p14="http://schemas.microsoft.com/office/powerpoint/2010/main" val="118717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1E07C1-F4F6-6B96-8992-756DDAA86A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30F14A-5E5A-976D-11DC-08B8ED4D74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-1784939"/>
            <a:ext cx="8626539" cy="8642939"/>
          </a:xfrm>
        </p:spPr>
      </p:pic>
    </p:spTree>
    <p:extLst>
      <p:ext uri="{BB962C8B-B14F-4D97-AF65-F5344CB8AC3E}">
        <p14:creationId xmlns:p14="http://schemas.microsoft.com/office/powerpoint/2010/main" val="39041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E85257-5634-1270-FA4F-6D79BC00C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14AC84-BBC9-0D00-5B90-E0B7AA7A37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366997"/>
            <a:ext cx="9355386" cy="6236924"/>
          </a:xfrm>
        </p:spPr>
      </p:pic>
    </p:spTree>
    <p:extLst>
      <p:ext uri="{BB962C8B-B14F-4D97-AF65-F5344CB8AC3E}">
        <p14:creationId xmlns:p14="http://schemas.microsoft.com/office/powerpoint/2010/main" val="806016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4B8710-1C43-7167-8FB8-EAB93729C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469AF57-6920-F8A3-9D64-D554C346D6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780" y="-891480"/>
            <a:ext cx="6938555" cy="8673194"/>
          </a:xfrm>
        </p:spPr>
      </p:pic>
    </p:spTree>
    <p:extLst>
      <p:ext uri="{BB962C8B-B14F-4D97-AF65-F5344CB8AC3E}">
        <p14:creationId xmlns:p14="http://schemas.microsoft.com/office/powerpoint/2010/main" val="383652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3DF032-857C-9658-11C7-486B84A59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9F69FB-ADEB-01DA-A3B0-57513BB2A7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369965"/>
            <a:ext cx="8484402" cy="6122910"/>
          </a:xfrm>
        </p:spPr>
      </p:pic>
    </p:spTree>
    <p:extLst>
      <p:ext uri="{BB962C8B-B14F-4D97-AF65-F5344CB8AC3E}">
        <p14:creationId xmlns:p14="http://schemas.microsoft.com/office/powerpoint/2010/main" val="3517595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DF156D-FE41-3C4C-A511-9F4B643E38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2C4126-DB3C-A938-EFDE-C3BF595B81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2180887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1AFCAA-3A18-0784-58D6-965BA493C1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DBC658-BA94-70EF-6B29-D918E64674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1126" y="-963488"/>
            <a:ext cx="6453226" cy="9753452"/>
          </a:xfrm>
        </p:spPr>
      </p:pic>
    </p:spTree>
    <p:extLst>
      <p:ext uri="{BB962C8B-B14F-4D97-AF65-F5344CB8AC3E}">
        <p14:creationId xmlns:p14="http://schemas.microsoft.com/office/powerpoint/2010/main" val="2086137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D3632B-E7AB-678F-EA2E-4C3EF998F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91D9A3-E86E-402C-14F0-1A7EAC3F44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-2203574"/>
            <a:ext cx="10384697" cy="7788523"/>
          </a:xfrm>
        </p:spPr>
      </p:pic>
    </p:spTree>
    <p:extLst>
      <p:ext uri="{BB962C8B-B14F-4D97-AF65-F5344CB8AC3E}">
        <p14:creationId xmlns:p14="http://schemas.microsoft.com/office/powerpoint/2010/main" val="214303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4A1378-E94F-334B-2C5E-0B05D82E88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884A5F-0E02-7E90-1F21-7B8AD7B3F9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7098" y="-1035496"/>
            <a:ext cx="7757804" cy="10338824"/>
          </a:xfrm>
        </p:spPr>
      </p:pic>
    </p:spTree>
    <p:extLst>
      <p:ext uri="{BB962C8B-B14F-4D97-AF65-F5344CB8AC3E}">
        <p14:creationId xmlns:p14="http://schemas.microsoft.com/office/powerpoint/2010/main" val="2181946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3C5A26-13FF-69DF-2F7D-F9F7D1A5B0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D044A4-9582-BEE3-33EA-EFE426A4CA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9388" y="-819472"/>
            <a:ext cx="6664924" cy="8331156"/>
          </a:xfrm>
        </p:spPr>
      </p:pic>
    </p:spTree>
    <p:extLst>
      <p:ext uri="{BB962C8B-B14F-4D97-AF65-F5344CB8AC3E}">
        <p14:creationId xmlns:p14="http://schemas.microsoft.com/office/powerpoint/2010/main" val="149042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CB0BE4-DAA4-5E57-A94F-FB7C1EC51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14FCB4-AEF8-0AFD-B8EC-2EAF1C094B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376" y="-1755576"/>
            <a:ext cx="6550992" cy="11644825"/>
          </a:xfrm>
        </p:spPr>
      </p:pic>
    </p:spTree>
    <p:extLst>
      <p:ext uri="{BB962C8B-B14F-4D97-AF65-F5344CB8AC3E}">
        <p14:creationId xmlns:p14="http://schemas.microsoft.com/office/powerpoint/2010/main" val="73879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285262-5D30-CA63-6581-B71FCB2FA0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790349-16CA-A01B-2CC2-A82689224D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819472"/>
            <a:ext cx="8423246" cy="10447438"/>
          </a:xfrm>
        </p:spPr>
      </p:pic>
    </p:spTree>
    <p:extLst>
      <p:ext uri="{BB962C8B-B14F-4D97-AF65-F5344CB8AC3E}">
        <p14:creationId xmlns:p14="http://schemas.microsoft.com/office/powerpoint/2010/main" val="4069863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246F6A-AEE0-4DDE-AA86-3FBC9F66EB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CE11EB-332F-4DDA-9CB1-020F4C72B6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840" y="365125"/>
            <a:ext cx="10141064" cy="6335210"/>
          </a:xfrm>
        </p:spPr>
      </p:pic>
    </p:spTree>
    <p:extLst>
      <p:ext uri="{BB962C8B-B14F-4D97-AF65-F5344CB8AC3E}">
        <p14:creationId xmlns:p14="http://schemas.microsoft.com/office/powerpoint/2010/main" val="1637262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EC5983-F76F-1A03-33A4-0B190F7811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0A664B-A573-CD36-E461-D0CCEAD871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504"/>
            <a:ext cx="5328591" cy="7052549"/>
          </a:xfrm>
        </p:spPr>
      </p:pic>
    </p:spTree>
    <p:extLst>
      <p:ext uri="{BB962C8B-B14F-4D97-AF65-F5344CB8AC3E}">
        <p14:creationId xmlns:p14="http://schemas.microsoft.com/office/powerpoint/2010/main" val="273567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6013F1-BC91-46EF-7E83-0A8A70328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652231-9802-A8B4-C332-BC8B479043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090" y="303106"/>
            <a:ext cx="9217819" cy="6554894"/>
          </a:xfrm>
        </p:spPr>
      </p:pic>
    </p:spTree>
    <p:extLst>
      <p:ext uri="{BB962C8B-B14F-4D97-AF65-F5344CB8AC3E}">
        <p14:creationId xmlns:p14="http://schemas.microsoft.com/office/powerpoint/2010/main" val="2672414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24CDF1-D2D8-1F6D-27DD-39E3B4457B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4E42CC-E2E2-35C3-F952-19C378A795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8634" y="0"/>
            <a:ext cx="8754732" cy="6991627"/>
          </a:xfrm>
        </p:spPr>
      </p:pic>
    </p:spTree>
    <p:extLst>
      <p:ext uri="{BB962C8B-B14F-4D97-AF65-F5344CB8AC3E}">
        <p14:creationId xmlns:p14="http://schemas.microsoft.com/office/powerpoint/2010/main" val="1566218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A505-881A-8E4E-7C0C-687BE77978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2A11FA-64FE-EB7A-70D8-DB52F619B5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702840"/>
            <a:ext cx="7560840" cy="7560840"/>
          </a:xfrm>
        </p:spPr>
      </p:pic>
    </p:spTree>
    <p:extLst>
      <p:ext uri="{BB962C8B-B14F-4D97-AF65-F5344CB8AC3E}">
        <p14:creationId xmlns:p14="http://schemas.microsoft.com/office/powerpoint/2010/main" val="2850432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BF7FA2-8871-7EA0-5F74-29BFC1D07A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A3B243-1287-9BD9-E0F5-CD77B6DE1D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713" y="0"/>
            <a:ext cx="5583551" cy="6965835"/>
          </a:xfrm>
        </p:spPr>
      </p:pic>
    </p:spTree>
    <p:extLst>
      <p:ext uri="{BB962C8B-B14F-4D97-AF65-F5344CB8AC3E}">
        <p14:creationId xmlns:p14="http://schemas.microsoft.com/office/powerpoint/2010/main" val="1084669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2E5E4F-9312-C71C-1C7E-0629016198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5CE554-0725-ECF8-778A-F893EEBC63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6622" y="-1899592"/>
            <a:ext cx="8738755" cy="10923444"/>
          </a:xfrm>
        </p:spPr>
      </p:pic>
    </p:spTree>
    <p:extLst>
      <p:ext uri="{BB962C8B-B14F-4D97-AF65-F5344CB8AC3E}">
        <p14:creationId xmlns:p14="http://schemas.microsoft.com/office/powerpoint/2010/main" val="263891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D84DC4-E415-216B-F187-2B6B2570F1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7D6BD0-17E4-74F4-F3B0-B51760A310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61710"/>
            <a:ext cx="7480052" cy="7181420"/>
          </a:xfrm>
        </p:spPr>
      </p:pic>
    </p:spTree>
    <p:extLst>
      <p:ext uri="{BB962C8B-B14F-4D97-AF65-F5344CB8AC3E}">
        <p14:creationId xmlns:p14="http://schemas.microsoft.com/office/powerpoint/2010/main" val="2341140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008071-0F8D-39CE-5534-601965367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377F10-B736-FE92-80D6-E19666C4B4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540139"/>
            <a:ext cx="4536504" cy="7529218"/>
          </a:xfrm>
        </p:spPr>
      </p:pic>
    </p:spTree>
    <p:extLst>
      <p:ext uri="{BB962C8B-B14F-4D97-AF65-F5344CB8AC3E}">
        <p14:creationId xmlns:p14="http://schemas.microsoft.com/office/powerpoint/2010/main" val="1640683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59771B-97DC-4D5A-DA65-BBD0F4537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00F3D3-468E-2D76-F4B4-3F883CADF6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65755"/>
            <a:ext cx="8643855" cy="6726490"/>
          </a:xfrm>
        </p:spPr>
      </p:pic>
    </p:spTree>
    <p:extLst>
      <p:ext uri="{BB962C8B-B14F-4D97-AF65-F5344CB8AC3E}">
        <p14:creationId xmlns:p14="http://schemas.microsoft.com/office/powerpoint/2010/main" val="3054139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030750-93A9-B199-7C6A-BDC7C123E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74CE4F-1B6D-4049-E7E6-F886746406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114524"/>
            <a:ext cx="4320480" cy="7055688"/>
          </a:xfrm>
        </p:spPr>
      </p:pic>
    </p:spTree>
    <p:extLst>
      <p:ext uri="{BB962C8B-B14F-4D97-AF65-F5344CB8AC3E}">
        <p14:creationId xmlns:p14="http://schemas.microsoft.com/office/powerpoint/2010/main" val="1470207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829C1E-C5F2-7490-5098-9DBB4143CE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97EDB5-B5EF-C938-3C1A-EC90A56E11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891480"/>
            <a:ext cx="7128792" cy="8910992"/>
          </a:xfrm>
        </p:spPr>
      </p:pic>
    </p:spTree>
    <p:extLst>
      <p:ext uri="{BB962C8B-B14F-4D97-AF65-F5344CB8AC3E}">
        <p14:creationId xmlns:p14="http://schemas.microsoft.com/office/powerpoint/2010/main" val="3066559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D491B8-E2FA-C149-53E4-C0BAF0C15B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EDFE99-20FA-FBD4-F239-FC373EA4D3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2293" y="365125"/>
            <a:ext cx="9607414" cy="6404942"/>
          </a:xfrm>
        </p:spPr>
      </p:pic>
    </p:spTree>
    <p:extLst>
      <p:ext uri="{BB962C8B-B14F-4D97-AF65-F5344CB8AC3E}">
        <p14:creationId xmlns:p14="http://schemas.microsoft.com/office/powerpoint/2010/main" val="1237286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00EE1A-BE31-9F01-989C-54ADF9FFF4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C79B79-CADB-24D0-8BFE-32C7404D2F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245122"/>
            <a:ext cx="5112568" cy="7537388"/>
          </a:xfrm>
        </p:spPr>
      </p:pic>
    </p:spTree>
    <p:extLst>
      <p:ext uri="{BB962C8B-B14F-4D97-AF65-F5344CB8AC3E}">
        <p14:creationId xmlns:p14="http://schemas.microsoft.com/office/powerpoint/2010/main" val="1794599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E43348-A701-DAFC-867F-7546B19B35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829E15-94D7-DA75-DAA5-A8B8A0310C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9156"/>
            <a:ext cx="5616624" cy="7020780"/>
          </a:xfrm>
        </p:spPr>
      </p:pic>
    </p:spTree>
    <p:extLst>
      <p:ext uri="{BB962C8B-B14F-4D97-AF65-F5344CB8AC3E}">
        <p14:creationId xmlns:p14="http://schemas.microsoft.com/office/powerpoint/2010/main" val="4263682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4" name="Appareil Photo.wav"/>
          </p:stSnd>
        </p:sndAc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EC44D9-D749-0F03-3F38-6792B10BAB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77146F-0EF7-DD2F-3B36-2278150E09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858515"/>
            <a:ext cx="6173211" cy="7716515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B6C9881D-1F49-98AE-4EBA-A32BC83527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4339" y="5445224"/>
            <a:ext cx="1333500" cy="95250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161F77BB-3202-D221-6104-8625F056A6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5661248"/>
            <a:ext cx="1746754" cy="98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279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5000">
        <p14:flash/>
        <p:sndAc>
          <p:stSnd>
            <p:snd r:embed="rId2" name="Appareil Photo.wav"/>
          </p:stSnd>
        </p:sndAc>
      </p:transition>
    </mc:Choice>
    <mc:Fallback xmlns="">
      <p:transition spd="slow" advTm="5000">
        <p:fade/>
        <p:sndAc>
          <p:stSnd>
            <p:snd r:embed="rId6" name="Appareil Photo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30</TotalTime>
  <Words>7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Méli mélo de photos N°45</dc:title>
  <dc:creator>Perroquet34740</dc:creator>
  <cp:lastModifiedBy>jean-louis BEYAERT</cp:lastModifiedBy>
  <cp:revision>5</cp:revision>
  <dcterms:created xsi:type="dcterms:W3CDTF">2024-05-27T16:07:28Z</dcterms:created>
  <dcterms:modified xsi:type="dcterms:W3CDTF">2025-01-26T16:19:27Z</dcterms:modified>
</cp:coreProperties>
</file>