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2" r:id="rId30"/>
    <p:sldId id="286" r:id="rId31"/>
    <p:sldId id="287" r:id="rId32"/>
    <p:sldId id="288" r:id="rId33"/>
    <p:sldId id="289" r:id="rId34"/>
    <p:sldId id="285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935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649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58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438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842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9565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772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095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862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938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146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ABA00-4827-4083-B419-EE5FB1F4B4D8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BEFE5-ADBC-49A7-A3B3-207B281A78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571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6D711E-EE8E-5D03-7AC5-6E97893434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459431"/>
            <a:ext cx="9144000" cy="1944216"/>
          </a:xfrm>
        </p:spPr>
        <p:txBody>
          <a:bodyPr/>
          <a:lstStyle/>
          <a:p>
            <a:r>
              <a:rPr lang="fr-FR" b="1" dirty="0">
                <a:solidFill>
                  <a:srgbClr val="FF0066"/>
                </a:solidFill>
              </a:rPr>
              <a:t>LES FILLES DU JOUR N° 05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19B7BF-D649-CA37-D560-F061ACE678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6F5D5D-EF15-E1C3-65CB-56D6782561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600199"/>
            <a:ext cx="3816424" cy="473354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E3A28D2-6322-B232-D117-C7FE4F8225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416"/>
            <a:ext cx="12192000" cy="717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39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  <p:sndAc>
          <p:stSnd loop="1">
            <p:snd r:embed="rId2" name="Sex Bomb Tom John.wav"/>
          </p:stSnd>
        </p:sndAc>
      </p:transition>
    </mc:Choice>
    <mc:Fallback>
      <p:transition spd="slow" advTm="5000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3D4AAF-3127-FBA4-39CC-E31AA3092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1E7C43-FA57-8699-D973-4473147BD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991" y="0"/>
            <a:ext cx="5692017" cy="6722857"/>
          </a:xfrm>
        </p:spPr>
      </p:pic>
    </p:spTree>
    <p:extLst>
      <p:ext uri="{BB962C8B-B14F-4D97-AF65-F5344CB8AC3E}">
        <p14:creationId xmlns:p14="http://schemas.microsoft.com/office/powerpoint/2010/main" val="8303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28321-8ED2-B79F-3056-629FECFCE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6809CA-3E29-2326-082D-C96209410B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587" y="-17283"/>
            <a:ext cx="5664826" cy="6892566"/>
          </a:xfrm>
        </p:spPr>
      </p:pic>
    </p:spTree>
    <p:extLst>
      <p:ext uri="{BB962C8B-B14F-4D97-AF65-F5344CB8AC3E}">
        <p14:creationId xmlns:p14="http://schemas.microsoft.com/office/powerpoint/2010/main" val="3633908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17C19-FC16-ADE8-8112-020C4502D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F06490-BDC9-1FED-E8DE-B24A7EBE7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203634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90025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0A446-CE13-9030-6693-A004ED573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A4AC0C-4453-75D3-6038-2BBA9FC0DF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85402"/>
            <a:ext cx="6029643" cy="7267669"/>
          </a:xfrm>
        </p:spPr>
      </p:pic>
    </p:spTree>
    <p:extLst>
      <p:ext uri="{BB962C8B-B14F-4D97-AF65-F5344CB8AC3E}">
        <p14:creationId xmlns:p14="http://schemas.microsoft.com/office/powerpoint/2010/main" val="320579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1246C-1DE7-8790-7B8D-5200F8F20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7D70F1-7B7A-7575-9F25-F0BB515A92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40658"/>
            <a:ext cx="5829365" cy="6898658"/>
          </a:xfrm>
        </p:spPr>
      </p:pic>
    </p:spTree>
    <p:extLst>
      <p:ext uri="{BB962C8B-B14F-4D97-AF65-F5344CB8AC3E}">
        <p14:creationId xmlns:p14="http://schemas.microsoft.com/office/powerpoint/2010/main" val="2661983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0A8643-AF2D-940D-F112-243EB237C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29E9ED-FB64-81E2-78EC-96ADFEDCE5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846" y="-90598"/>
            <a:ext cx="5602307" cy="6948598"/>
          </a:xfrm>
        </p:spPr>
      </p:pic>
    </p:spTree>
    <p:extLst>
      <p:ext uri="{BB962C8B-B14F-4D97-AF65-F5344CB8AC3E}">
        <p14:creationId xmlns:p14="http://schemas.microsoft.com/office/powerpoint/2010/main" val="186768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DEF9C4-DFB3-C0BF-60FC-73A839CA7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B25D46-744C-68F2-3511-2876C12A79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75456"/>
            <a:ext cx="6204073" cy="7755092"/>
          </a:xfrm>
        </p:spPr>
      </p:pic>
    </p:spTree>
    <p:extLst>
      <p:ext uri="{BB962C8B-B14F-4D97-AF65-F5344CB8AC3E}">
        <p14:creationId xmlns:p14="http://schemas.microsoft.com/office/powerpoint/2010/main" val="155698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454A14-C821-5300-A0B8-63D448D9D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86B5FF-0DC9-DABC-F8E1-3373212D67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103571" cy="6846979"/>
          </a:xfrm>
        </p:spPr>
      </p:pic>
    </p:spTree>
    <p:extLst>
      <p:ext uri="{BB962C8B-B14F-4D97-AF65-F5344CB8AC3E}">
        <p14:creationId xmlns:p14="http://schemas.microsoft.com/office/powerpoint/2010/main" val="1516659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99A83E-34A0-579E-F0A0-A1E7903DC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857FA4-F3BD-7B69-74D4-6A97BA8D2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751298"/>
            <a:ext cx="7687438" cy="9609298"/>
          </a:xfrm>
        </p:spPr>
      </p:pic>
    </p:spTree>
    <p:extLst>
      <p:ext uri="{BB962C8B-B14F-4D97-AF65-F5344CB8AC3E}">
        <p14:creationId xmlns:p14="http://schemas.microsoft.com/office/powerpoint/2010/main" val="375971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A27F01-5210-FA42-963E-7FCDC4FA9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ABC6C2-31B1-C921-1A62-FFA50B6C4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311" y="-457526"/>
            <a:ext cx="6437377" cy="7330778"/>
          </a:xfrm>
        </p:spPr>
      </p:pic>
    </p:spTree>
    <p:extLst>
      <p:ext uri="{BB962C8B-B14F-4D97-AF65-F5344CB8AC3E}">
        <p14:creationId xmlns:p14="http://schemas.microsoft.com/office/powerpoint/2010/main" val="1640201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CD237-EED5-41AA-823F-39D6D0022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AA11AA-98F1-9B84-8919-04238AC97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955797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D1547-A22F-31E8-58FF-52C49127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4861B8-71E9-2BF3-A8C6-F2CBAEF266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628" y="33282"/>
            <a:ext cx="6014743" cy="6887111"/>
          </a:xfrm>
        </p:spPr>
      </p:pic>
    </p:spTree>
    <p:extLst>
      <p:ext uri="{BB962C8B-B14F-4D97-AF65-F5344CB8AC3E}">
        <p14:creationId xmlns:p14="http://schemas.microsoft.com/office/powerpoint/2010/main" val="266288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4989AC-0C99-A820-9C99-B1D9A56D4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AFFFEF-142A-158B-D104-FE9CE1FEC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16632"/>
            <a:ext cx="5544616" cy="6930771"/>
          </a:xfrm>
        </p:spPr>
      </p:pic>
    </p:spTree>
    <p:extLst>
      <p:ext uri="{BB962C8B-B14F-4D97-AF65-F5344CB8AC3E}">
        <p14:creationId xmlns:p14="http://schemas.microsoft.com/office/powerpoint/2010/main" val="1715542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7634D-4290-0401-9323-0283A190E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A6A530-CCEE-9A3A-64BB-2A578CCB0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86" y="-172719"/>
            <a:ext cx="5819027" cy="7203438"/>
          </a:xfrm>
        </p:spPr>
      </p:pic>
    </p:spTree>
    <p:extLst>
      <p:ext uri="{BB962C8B-B14F-4D97-AF65-F5344CB8AC3E}">
        <p14:creationId xmlns:p14="http://schemas.microsoft.com/office/powerpoint/2010/main" val="2671732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4C731-8D5B-E955-B59F-3C9DD755C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DAF403-7F71-57F4-1611-C0CA6B0F0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748" y="-99392"/>
            <a:ext cx="6019531" cy="7054139"/>
          </a:xfrm>
        </p:spPr>
      </p:pic>
    </p:spTree>
    <p:extLst>
      <p:ext uri="{BB962C8B-B14F-4D97-AF65-F5344CB8AC3E}">
        <p14:creationId xmlns:p14="http://schemas.microsoft.com/office/powerpoint/2010/main" val="1019365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D90930-B8D2-3F15-F381-15C7F4C59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E5C139-B233-4458-A001-5E5907C01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591508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EE29F-F352-1CE7-E061-57DB60F7F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EE5350-D385-F571-48E5-938C2500C3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602307" cy="6948598"/>
          </a:xfrm>
        </p:spPr>
      </p:pic>
    </p:spTree>
    <p:extLst>
      <p:ext uri="{BB962C8B-B14F-4D97-AF65-F5344CB8AC3E}">
        <p14:creationId xmlns:p14="http://schemas.microsoft.com/office/powerpoint/2010/main" val="4004381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F526F4-5F88-E5AA-82FD-04A073A09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15A534-F497-1CF0-EEF6-FA1165C3E3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635174"/>
            <a:ext cx="6794539" cy="8493174"/>
          </a:xfrm>
        </p:spPr>
      </p:pic>
    </p:spTree>
    <p:extLst>
      <p:ext uri="{BB962C8B-B14F-4D97-AF65-F5344CB8AC3E}">
        <p14:creationId xmlns:p14="http://schemas.microsoft.com/office/powerpoint/2010/main" val="2432268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0F7E6-1DF2-62E3-D02C-77C848AE4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EC6D6-1BDB-A1AB-85CB-676738A74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848211"/>
            <a:ext cx="5790434" cy="7727918"/>
          </a:xfrm>
        </p:spPr>
      </p:pic>
    </p:spTree>
    <p:extLst>
      <p:ext uri="{BB962C8B-B14F-4D97-AF65-F5344CB8AC3E}">
        <p14:creationId xmlns:p14="http://schemas.microsoft.com/office/powerpoint/2010/main" val="2562469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0DA122-C3FD-09C9-93BF-8166F6DCE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0FD06-1814-9653-04AE-6BA4A015C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3614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126970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E64E5-6A83-393E-0670-A67B4FBC7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3E6B5F-36E3-3979-4EB3-A798C2BC76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45754"/>
            <a:ext cx="5345535" cy="6566492"/>
          </a:xfrm>
        </p:spPr>
      </p:pic>
    </p:spTree>
    <p:extLst>
      <p:ext uri="{BB962C8B-B14F-4D97-AF65-F5344CB8AC3E}">
        <p14:creationId xmlns:p14="http://schemas.microsoft.com/office/powerpoint/2010/main" val="2045873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9B73A-26B8-90CA-F0B5-3CF7F855A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8E394A-D38E-D31C-CD02-A19A952423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143816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A495B-72F8-02C9-4BBA-B0605753B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CBF9E6-15CF-00D7-15F4-CFC5B02121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51101"/>
            <a:ext cx="6264696" cy="7472800"/>
          </a:xfrm>
        </p:spPr>
      </p:pic>
    </p:spTree>
    <p:extLst>
      <p:ext uri="{BB962C8B-B14F-4D97-AF65-F5344CB8AC3E}">
        <p14:creationId xmlns:p14="http://schemas.microsoft.com/office/powerpoint/2010/main" val="2958922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DD645E-B0B2-0D2A-2F4F-F2B255D7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6EC055-E58B-DEE9-F584-A9D0930FA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15416"/>
            <a:ext cx="5829632" cy="7287040"/>
          </a:xfrm>
        </p:spPr>
      </p:pic>
    </p:spTree>
    <p:extLst>
      <p:ext uri="{BB962C8B-B14F-4D97-AF65-F5344CB8AC3E}">
        <p14:creationId xmlns:p14="http://schemas.microsoft.com/office/powerpoint/2010/main" val="1845053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454CB-541F-AC1C-CEC9-E3D88C5E8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EF176E-999E-976F-C927-868A466073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348" y="-99392"/>
            <a:ext cx="5064891" cy="7150437"/>
          </a:xfrm>
        </p:spPr>
      </p:pic>
    </p:spTree>
    <p:extLst>
      <p:ext uri="{BB962C8B-B14F-4D97-AF65-F5344CB8AC3E}">
        <p14:creationId xmlns:p14="http://schemas.microsoft.com/office/powerpoint/2010/main" val="2016570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21DC4-26C0-837C-2301-055560BF2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9714B8-3CB2-40D6-DF2C-C50344A98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65334"/>
            <a:ext cx="8254330" cy="6988667"/>
          </a:xfrm>
        </p:spPr>
      </p:pic>
    </p:spTree>
    <p:extLst>
      <p:ext uri="{BB962C8B-B14F-4D97-AF65-F5344CB8AC3E}">
        <p14:creationId xmlns:p14="http://schemas.microsoft.com/office/powerpoint/2010/main" val="341814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AB4C87-36F3-3E3E-20B7-EC384327A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E55473-28DC-8E0B-73CD-3A5D43C5F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1401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858773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E0A317-CAA8-2D0B-2624-7C80E332B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1341C3-DB84-3B16-7FC0-1AC62BA268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43408"/>
            <a:ext cx="5519693" cy="6899616"/>
          </a:xfrm>
        </p:spPr>
      </p:pic>
    </p:spTree>
    <p:extLst>
      <p:ext uri="{BB962C8B-B14F-4D97-AF65-F5344CB8AC3E}">
        <p14:creationId xmlns:p14="http://schemas.microsoft.com/office/powerpoint/2010/main" val="1746685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18E4E0-F003-F6B0-83E9-A2C20F183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2C1BA2-78E0-DBDE-8DB5-A69A7DADC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42" y="-963488"/>
            <a:ext cx="6578515" cy="8223144"/>
          </a:xfrm>
        </p:spPr>
      </p:pic>
    </p:spTree>
    <p:extLst>
      <p:ext uri="{BB962C8B-B14F-4D97-AF65-F5344CB8AC3E}">
        <p14:creationId xmlns:p14="http://schemas.microsoft.com/office/powerpoint/2010/main" val="4215431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4BD0F-B609-1DEB-2DD0-9D87BEB0D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C87A9E-5B84-3100-CAD1-2A41E9D54E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555307" cy="6837302"/>
          </a:xfrm>
        </p:spPr>
      </p:pic>
    </p:spTree>
    <p:extLst>
      <p:ext uri="{BB962C8B-B14F-4D97-AF65-F5344CB8AC3E}">
        <p14:creationId xmlns:p14="http://schemas.microsoft.com/office/powerpoint/2010/main" val="1747613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E3ABF5-57EF-A8BB-02A1-80D144260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8C5760-4460-F1E5-D3F1-3A14C4BD7C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2449"/>
            <a:ext cx="5608559" cy="6942897"/>
          </a:xfrm>
        </p:spPr>
      </p:pic>
    </p:spTree>
    <p:extLst>
      <p:ext uri="{BB962C8B-B14F-4D97-AF65-F5344CB8AC3E}">
        <p14:creationId xmlns:p14="http://schemas.microsoft.com/office/powerpoint/2010/main" val="1556419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F51739-CA9A-3F46-0052-8F23466F6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8AC206-D369-2F04-DB28-C452630C2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75456"/>
            <a:ext cx="5952503" cy="7944216"/>
          </a:xfrm>
        </p:spPr>
      </p:pic>
    </p:spTree>
    <p:extLst>
      <p:ext uri="{BB962C8B-B14F-4D97-AF65-F5344CB8AC3E}">
        <p14:creationId xmlns:p14="http://schemas.microsoft.com/office/powerpoint/2010/main" val="4006556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04249C-77B5-3D68-9211-B9BE6528D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75E792-2146-2D86-C357-99C9A52BD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545270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C66327-AF22-60BD-FC2B-F4A7087D0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0EB912-DCA5-CD4E-B5E1-D482085442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1987103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BAAB08-9E9D-B294-85C7-358D8ADD0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B4054B-A959-4029-33B1-47291580D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103990"/>
            <a:ext cx="3960440" cy="7283568"/>
          </a:xfrm>
        </p:spPr>
      </p:pic>
    </p:spTree>
    <p:extLst>
      <p:ext uri="{BB962C8B-B14F-4D97-AF65-F5344CB8AC3E}">
        <p14:creationId xmlns:p14="http://schemas.microsoft.com/office/powerpoint/2010/main" val="1355478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007A36-828B-BC2B-4310-76411B8DD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857E88-3F9B-14CB-6E71-1341DDCB5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910" y="0"/>
            <a:ext cx="5543663" cy="6698593"/>
          </a:xfrm>
        </p:spPr>
      </p:pic>
    </p:spTree>
    <p:extLst>
      <p:ext uri="{BB962C8B-B14F-4D97-AF65-F5344CB8AC3E}">
        <p14:creationId xmlns:p14="http://schemas.microsoft.com/office/powerpoint/2010/main" val="2113753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9BD0C1-F40B-F2ED-E1AF-2ED5E8B8B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1DB085-A1F2-1C84-FD4E-4304FC5C95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58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679734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2C0D8-E176-726B-D446-E1B4BCF63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0E550C-2945-1ED9-7A0A-DDAA7339AB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06584"/>
            <a:ext cx="4536504" cy="6994497"/>
          </a:xfrm>
        </p:spPr>
      </p:pic>
    </p:spTree>
    <p:extLst>
      <p:ext uri="{BB962C8B-B14F-4D97-AF65-F5344CB8AC3E}">
        <p14:creationId xmlns:p14="http://schemas.microsoft.com/office/powerpoint/2010/main" val="395128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0DADD5-15E8-11B3-DF25-DAE06938E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E610DD-5FC1-2B4E-D221-3293489D9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23149"/>
            <a:ext cx="5112568" cy="7260452"/>
          </a:xfrm>
        </p:spPr>
      </p:pic>
    </p:spTree>
    <p:extLst>
      <p:ext uri="{BB962C8B-B14F-4D97-AF65-F5344CB8AC3E}">
        <p14:creationId xmlns:p14="http://schemas.microsoft.com/office/powerpoint/2010/main" val="11340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952590-4A23-48A9-0324-285F20CBF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4CCB4A-512C-3936-BC3B-D097E53743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350" y="-79422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2909421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1866C8-9B2C-60EF-48EA-7D7524BF8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01A005-DD73-5130-4728-0C1876B60F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700" y="53625"/>
            <a:ext cx="5400600" cy="6750750"/>
          </a:xfrm>
        </p:spPr>
      </p:pic>
    </p:spTree>
    <p:extLst>
      <p:ext uri="{BB962C8B-B14F-4D97-AF65-F5344CB8AC3E}">
        <p14:creationId xmlns:p14="http://schemas.microsoft.com/office/powerpoint/2010/main" val="50017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DDFB9-1C3C-B456-D513-8C9C77CA6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B2F08E-930D-414F-F00A-1D38888BA0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08017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3113819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F01A22-30F5-DCD2-FB2C-9B7DEBB9C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BFC7DE-A68F-FCD0-847C-91F0F20E6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80119"/>
            <a:ext cx="7704855" cy="6497761"/>
          </a:xfrm>
        </p:spPr>
      </p:pic>
    </p:spTree>
    <p:extLst>
      <p:ext uri="{BB962C8B-B14F-4D97-AF65-F5344CB8AC3E}">
        <p14:creationId xmlns:p14="http://schemas.microsoft.com/office/powerpoint/2010/main" val="2997031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E77C0-1D4B-4F81-132E-07029C12C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28F164-5E17-53B0-53E6-56F0C23BB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350" y="-91917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829725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248A9-AB32-91C9-6B91-9CB978AC6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329ADA-ABC9-8C12-151A-9D4E80C6D3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159659"/>
            <a:ext cx="3816423" cy="6786888"/>
          </a:xfrm>
        </p:spPr>
      </p:pic>
    </p:spTree>
    <p:extLst>
      <p:ext uri="{BB962C8B-B14F-4D97-AF65-F5344CB8AC3E}">
        <p14:creationId xmlns:p14="http://schemas.microsoft.com/office/powerpoint/2010/main" val="4079483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80DFC9-9909-070C-080C-32968B078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7853B4-1F73-BA89-6417-2D68EFC10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3396"/>
            <a:ext cx="4896544" cy="6858974"/>
          </a:xfrm>
        </p:spPr>
      </p:pic>
    </p:spTree>
    <p:extLst>
      <p:ext uri="{BB962C8B-B14F-4D97-AF65-F5344CB8AC3E}">
        <p14:creationId xmlns:p14="http://schemas.microsoft.com/office/powerpoint/2010/main" val="1121107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B12399-21E7-AB98-4993-AD55AC033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1AD098-8E5C-84DE-3870-6EEDAF8484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721315" cy="7151644"/>
          </a:xfrm>
        </p:spPr>
      </p:pic>
    </p:spTree>
    <p:extLst>
      <p:ext uri="{BB962C8B-B14F-4D97-AF65-F5344CB8AC3E}">
        <p14:creationId xmlns:p14="http://schemas.microsoft.com/office/powerpoint/2010/main" val="1160270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13E80-D042-1212-C9BC-49427C61A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34C804-C9F3-90EE-6327-5293473328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916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4210609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EEEDD2-F976-D68D-FDB4-399CBB918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F21A0-DA53-4B99-485E-59C1186F0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968" y="484697"/>
            <a:ext cx="4778315" cy="597289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8E108B4-2F97-4C43-1E20-98EEE2ACE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328" y="5301208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5E8E18E-27FB-4B48-90C1-1476499EC0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517232"/>
            <a:ext cx="1530730" cy="86663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EBB62BD-BB32-BE09-21EE-DE59F5A504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354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LES FILLES DU JOUR N° 05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FILLES DU JOUR N° 05 - Perroquet34740</dc:title>
  <dc:creator>Perroquet34740</dc:creator>
  <cp:lastModifiedBy>Christiane BEYAERT</cp:lastModifiedBy>
  <cp:revision>2</cp:revision>
  <dcterms:created xsi:type="dcterms:W3CDTF">2023-10-01T18:10:19Z</dcterms:created>
  <dcterms:modified xsi:type="dcterms:W3CDTF">2023-10-01T18:38:46Z</dcterms:modified>
</cp:coreProperties>
</file>