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02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4334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213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261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381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050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1658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441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2078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36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906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EC1CB-386E-44DF-ABE9-E58D2A27F6FD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383AD-D23D-4AD8-82BE-FC1BB0520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40941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CC44AA-6F4C-4072-2B8D-42FADC7C9D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7117420-6B37-3E47-5CB9-49ABAB3DD8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5400" y="548680"/>
            <a:ext cx="9972600" cy="470912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38D133-D866-4BB3-0D45-67DB10D01DB4}"/>
              </a:ext>
            </a:extLst>
          </p:cNvPr>
          <p:cNvSpPr/>
          <p:nvPr/>
        </p:nvSpPr>
        <p:spPr>
          <a:xfrm>
            <a:off x="1919537" y="836712"/>
            <a:ext cx="78439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LES FILLES DU JOUR N°04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6FCB4D6-8EBA-1DEE-98C4-B2FDD2E335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600200"/>
            <a:ext cx="5010150" cy="50101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CA2DA24-D975-4449-55AA-D29808D6C7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939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672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  <p:sndAc>
          <p:stSnd loop="1">
            <p:snd r:embed="rId2" name="sex-bomb Max Raabe.wav"/>
          </p:stSnd>
        </p:sndAc>
      </p:transition>
    </mc:Choice>
    <mc:Fallback>
      <p:transition spd="slow" advTm="5000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20BC22-2FAC-2E59-7495-59F0E54D1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337FDA-63C8-6FC1-A601-77F559CC20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1076584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E48B35-628F-2DE9-B920-BA8E5EF53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D39354-96E5-7B37-7960-63F2837F7D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256" y="-9178"/>
            <a:ext cx="5645487" cy="7029400"/>
          </a:xfrm>
        </p:spPr>
      </p:pic>
    </p:spTree>
    <p:extLst>
      <p:ext uri="{BB962C8B-B14F-4D97-AF65-F5344CB8AC3E}">
        <p14:creationId xmlns:p14="http://schemas.microsoft.com/office/powerpoint/2010/main" val="3519799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059DCA-AC3F-1B01-E30F-A2DE3BC44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E5C07D-C6B1-98FD-5102-71724E85F7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51513"/>
            <a:ext cx="5728820" cy="7161026"/>
          </a:xfrm>
        </p:spPr>
      </p:pic>
    </p:spTree>
    <p:extLst>
      <p:ext uri="{BB962C8B-B14F-4D97-AF65-F5344CB8AC3E}">
        <p14:creationId xmlns:p14="http://schemas.microsoft.com/office/powerpoint/2010/main" val="1580260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AA7449-5B58-6AD7-3B4B-52D66C4D6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491B81-18C6-D128-F9E0-D64DCE4C22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580315" cy="6815654"/>
          </a:xfrm>
        </p:spPr>
      </p:pic>
    </p:spTree>
    <p:extLst>
      <p:ext uri="{BB962C8B-B14F-4D97-AF65-F5344CB8AC3E}">
        <p14:creationId xmlns:p14="http://schemas.microsoft.com/office/powerpoint/2010/main" val="2825807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09939-395A-EC05-3F1E-6AB1C4F4F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5109A6-7E5F-079E-616D-8EF26A7D77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3226977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593662-2B98-F3A5-4CE8-E757B4CAC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9A2401-05FA-5D74-483E-7224821A6A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033826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8BEA9B-967E-C0E4-0A11-B06DB2C84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507269-1EC7-8A57-6B50-90DC93D564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4042881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FFEF9A-4785-1C53-A1F8-AE9AC9913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6B85C6-A8B2-27DD-FB5D-83E07893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1304136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815B8D-51D2-527C-733D-D4F85B022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19619F-7050-F536-3A18-0D6990D3F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149620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A4512-0352-3D81-49E5-DD23DA116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2F14E6-E28C-5379-978D-CF7F08F8F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3375702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BEAD1-1897-027B-36BF-BC9BB1438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4D1FC2-FD25-353F-CF1E-C0E26A198A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4154323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8DE63C-25C9-07C6-D1CD-249EC909C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AF6634-AE8E-E35B-C36C-095C209EA1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96054" cy="6954321"/>
          </a:xfrm>
        </p:spPr>
      </p:pic>
    </p:spTree>
    <p:extLst>
      <p:ext uri="{BB962C8B-B14F-4D97-AF65-F5344CB8AC3E}">
        <p14:creationId xmlns:p14="http://schemas.microsoft.com/office/powerpoint/2010/main" val="1204473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7F4C80-2D86-9B55-380C-1AB5AE63E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76C171-3482-747B-67CD-70FC15C4E8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279796"/>
            <a:ext cx="4464496" cy="9922050"/>
          </a:xfrm>
        </p:spPr>
      </p:pic>
    </p:spTree>
    <p:extLst>
      <p:ext uri="{BB962C8B-B14F-4D97-AF65-F5344CB8AC3E}">
        <p14:creationId xmlns:p14="http://schemas.microsoft.com/office/powerpoint/2010/main" val="1645865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55EA21-DC04-1860-685F-68A36BF75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8B4887-AB44-8AF5-A5B3-05FA7AABAC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439535" cy="6786166"/>
          </a:xfrm>
        </p:spPr>
      </p:pic>
    </p:spTree>
    <p:extLst>
      <p:ext uri="{BB962C8B-B14F-4D97-AF65-F5344CB8AC3E}">
        <p14:creationId xmlns:p14="http://schemas.microsoft.com/office/powerpoint/2010/main" val="1479249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44E6F3-5B76-AAC8-C4DE-6692040A6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4EAF86-61E9-38CC-105D-1DE3522BF1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776626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1F622F-C4A3-D246-9AEF-716FD0B13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69BF63-D4B2-97D7-0808-9BA0E5B7DB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55351"/>
            <a:ext cx="5942097" cy="7313351"/>
          </a:xfrm>
        </p:spPr>
      </p:pic>
    </p:spTree>
    <p:extLst>
      <p:ext uri="{BB962C8B-B14F-4D97-AF65-F5344CB8AC3E}">
        <p14:creationId xmlns:p14="http://schemas.microsoft.com/office/powerpoint/2010/main" val="1169469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40D75-BA31-9798-7502-BD6916E73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64E195-5A02-A0E5-9953-B801F96BB3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32" y="-315416"/>
            <a:ext cx="5757624" cy="7197030"/>
          </a:xfrm>
        </p:spPr>
      </p:pic>
    </p:spTree>
    <p:extLst>
      <p:ext uri="{BB962C8B-B14F-4D97-AF65-F5344CB8AC3E}">
        <p14:creationId xmlns:p14="http://schemas.microsoft.com/office/powerpoint/2010/main" val="645791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64F73-0508-97D4-7E9B-36E486554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F44D94-1B11-82CF-B418-FB5979D877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648" y="-531440"/>
            <a:ext cx="6016616" cy="7491507"/>
          </a:xfrm>
        </p:spPr>
      </p:pic>
    </p:spTree>
    <p:extLst>
      <p:ext uri="{BB962C8B-B14F-4D97-AF65-F5344CB8AC3E}">
        <p14:creationId xmlns:p14="http://schemas.microsoft.com/office/powerpoint/2010/main" val="3589512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251E6B-37C9-F18A-0D17-557108DB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FCC07D-D2FE-E2AE-3047-FDCD21337F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754463"/>
            <a:ext cx="6117664" cy="7647080"/>
          </a:xfrm>
        </p:spPr>
      </p:pic>
    </p:spTree>
    <p:extLst>
      <p:ext uri="{BB962C8B-B14F-4D97-AF65-F5344CB8AC3E}">
        <p14:creationId xmlns:p14="http://schemas.microsoft.com/office/powerpoint/2010/main" val="277671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2DC575-5807-385D-14D2-4CC7F8B99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3B827D-AFB7-6318-16F8-9EB15E9A4B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836821"/>
            <a:ext cx="6175270" cy="7719088"/>
          </a:xfrm>
        </p:spPr>
      </p:pic>
    </p:spTree>
    <p:extLst>
      <p:ext uri="{BB962C8B-B14F-4D97-AF65-F5344CB8AC3E}">
        <p14:creationId xmlns:p14="http://schemas.microsoft.com/office/powerpoint/2010/main" val="2865445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D37823-097B-1DA7-9A87-4ECADDAE0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2A7FBF-5AA6-2B85-07A3-658D8009B9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584804" cy="6981006"/>
          </a:xfrm>
        </p:spPr>
      </p:pic>
    </p:spTree>
    <p:extLst>
      <p:ext uri="{BB962C8B-B14F-4D97-AF65-F5344CB8AC3E}">
        <p14:creationId xmlns:p14="http://schemas.microsoft.com/office/powerpoint/2010/main" val="977128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F63887-EC73-F761-E14C-E9A3B39B4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13534C-F7B0-F1F1-78EF-9A01A1890B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251520"/>
            <a:ext cx="7313843" cy="8984376"/>
          </a:xfrm>
        </p:spPr>
      </p:pic>
    </p:spTree>
    <p:extLst>
      <p:ext uri="{BB962C8B-B14F-4D97-AF65-F5344CB8AC3E}">
        <p14:creationId xmlns:p14="http://schemas.microsoft.com/office/powerpoint/2010/main" val="3199678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871119-5905-BA88-A8F1-D67A3A696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EF4EE0-BC79-C374-2846-44D743D2D6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493151"/>
            <a:ext cx="8280920" cy="10351151"/>
          </a:xfrm>
        </p:spPr>
      </p:pic>
    </p:spTree>
    <p:extLst>
      <p:ext uri="{BB962C8B-B14F-4D97-AF65-F5344CB8AC3E}">
        <p14:creationId xmlns:p14="http://schemas.microsoft.com/office/powerpoint/2010/main" val="626315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2F3889-4EF0-B19A-CBD0-3B47C779C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F6D677-3747-FF7F-F2F1-DBC0C0FBC0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645064"/>
            <a:ext cx="6002451" cy="7503064"/>
          </a:xfrm>
        </p:spPr>
      </p:pic>
    </p:spTree>
    <p:extLst>
      <p:ext uri="{BB962C8B-B14F-4D97-AF65-F5344CB8AC3E}">
        <p14:creationId xmlns:p14="http://schemas.microsoft.com/office/powerpoint/2010/main" val="642187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D2CA0F-6961-B3AC-2313-F0FBE2920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8E52C4-83CC-37E6-DAED-34B0C1E9BF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179512"/>
            <a:ext cx="6520908" cy="8151136"/>
          </a:xfrm>
        </p:spPr>
      </p:pic>
    </p:spTree>
    <p:extLst>
      <p:ext uri="{BB962C8B-B14F-4D97-AF65-F5344CB8AC3E}">
        <p14:creationId xmlns:p14="http://schemas.microsoft.com/office/powerpoint/2010/main" val="2263258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C7DC02-866A-9F25-0EF2-317F5B2CC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199F7E-DFE8-69C4-1CF9-31AC8C9046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53918"/>
            <a:ext cx="5583551" cy="6965835"/>
          </a:xfrm>
        </p:spPr>
      </p:pic>
    </p:spTree>
    <p:extLst>
      <p:ext uri="{BB962C8B-B14F-4D97-AF65-F5344CB8AC3E}">
        <p14:creationId xmlns:p14="http://schemas.microsoft.com/office/powerpoint/2010/main" val="3951268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E51D57-F9CD-8FED-9931-80325F45D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48B149-2C7A-8A3C-F5F9-36EDA0EAFA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5941385" cy="6948990"/>
          </a:xfrm>
        </p:spPr>
      </p:pic>
    </p:spTree>
    <p:extLst>
      <p:ext uri="{BB962C8B-B14F-4D97-AF65-F5344CB8AC3E}">
        <p14:creationId xmlns:p14="http://schemas.microsoft.com/office/powerpoint/2010/main" val="1898852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677EA6-6284-0C39-DE1B-EE8F058C1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07BBD1-A85A-D843-D7F0-5C33767A3A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275690"/>
            <a:ext cx="6583205" cy="8133690"/>
          </a:xfrm>
        </p:spPr>
      </p:pic>
    </p:spTree>
    <p:extLst>
      <p:ext uri="{BB962C8B-B14F-4D97-AF65-F5344CB8AC3E}">
        <p14:creationId xmlns:p14="http://schemas.microsoft.com/office/powerpoint/2010/main" val="4161549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19A1F8-DAFA-A106-FFFC-13D06575A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C1491F-B187-A6FF-00CE-35292A698B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2116182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7667B3-8C36-EA1D-0994-F4CCB5CAA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4970C8-73C6-007E-4A03-E472512818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2667772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F4111B-552C-62BC-7F60-BEE65BB39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F25195-6CC1-1F97-7DA3-A696C9111A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51513"/>
            <a:ext cx="5728820" cy="7161026"/>
          </a:xfrm>
        </p:spPr>
      </p:pic>
    </p:spTree>
    <p:extLst>
      <p:ext uri="{BB962C8B-B14F-4D97-AF65-F5344CB8AC3E}">
        <p14:creationId xmlns:p14="http://schemas.microsoft.com/office/powerpoint/2010/main" val="2727319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D62E56-98D2-8E7B-7E26-7AA08328C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99ACD5-9159-33E5-0D92-B9D824E97E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607" y="-171400"/>
            <a:ext cx="5864665" cy="7162951"/>
          </a:xfrm>
        </p:spPr>
      </p:pic>
    </p:spTree>
    <p:extLst>
      <p:ext uri="{BB962C8B-B14F-4D97-AF65-F5344CB8AC3E}">
        <p14:creationId xmlns:p14="http://schemas.microsoft.com/office/powerpoint/2010/main" val="1315713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52E3D9-8196-5D35-239A-EF125E026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06E5AA-9691-1267-E397-301457D479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730" y="-531440"/>
            <a:ext cx="6009533" cy="7497274"/>
          </a:xfrm>
        </p:spPr>
      </p:pic>
    </p:spTree>
    <p:extLst>
      <p:ext uri="{BB962C8B-B14F-4D97-AF65-F5344CB8AC3E}">
        <p14:creationId xmlns:p14="http://schemas.microsoft.com/office/powerpoint/2010/main" val="1665655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6BA26C-3F23-40B8-30AA-BF98EC3B8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DCD0F0-F753-E763-DA50-DCCD87D90E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643222"/>
            <a:ext cx="5112568" cy="7668852"/>
          </a:xfrm>
        </p:spPr>
      </p:pic>
    </p:spTree>
    <p:extLst>
      <p:ext uri="{BB962C8B-B14F-4D97-AF65-F5344CB8AC3E}">
        <p14:creationId xmlns:p14="http://schemas.microsoft.com/office/powerpoint/2010/main" val="3508340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4DF4A2-6FBC-7D39-06FD-B8D0E8DEF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98D6FA-AB31-B0C2-0BC8-F1EA2CD8E4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747464"/>
            <a:ext cx="6175270" cy="7719088"/>
          </a:xfrm>
        </p:spPr>
      </p:pic>
    </p:spTree>
    <p:extLst>
      <p:ext uri="{BB962C8B-B14F-4D97-AF65-F5344CB8AC3E}">
        <p14:creationId xmlns:p14="http://schemas.microsoft.com/office/powerpoint/2010/main" val="721644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63B0CA-B8A0-DD63-21F4-540A20F22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E9A4C9-D2DC-7555-7C80-FEF976CBA5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838" y="-45710"/>
            <a:ext cx="5652323" cy="6903603"/>
          </a:xfrm>
        </p:spPr>
      </p:pic>
    </p:spTree>
    <p:extLst>
      <p:ext uri="{BB962C8B-B14F-4D97-AF65-F5344CB8AC3E}">
        <p14:creationId xmlns:p14="http://schemas.microsoft.com/office/powerpoint/2010/main" val="895755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B3FA46-9BBE-541D-31A1-FBFB68BE7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076C33-5C2E-8C2A-FD5D-9786AFC95F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44150"/>
            <a:ext cx="6105766" cy="6813850"/>
          </a:xfrm>
        </p:spPr>
      </p:pic>
    </p:spTree>
    <p:extLst>
      <p:ext uri="{BB962C8B-B14F-4D97-AF65-F5344CB8AC3E}">
        <p14:creationId xmlns:p14="http://schemas.microsoft.com/office/powerpoint/2010/main" val="4267603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5E4EDE-A8D0-4CED-3999-CD270B6BC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B2E1D6-6E5C-7569-895E-3A71625EE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661811" cy="7049726"/>
          </a:xfrm>
        </p:spPr>
      </p:pic>
    </p:spTree>
    <p:extLst>
      <p:ext uri="{BB962C8B-B14F-4D97-AF65-F5344CB8AC3E}">
        <p14:creationId xmlns:p14="http://schemas.microsoft.com/office/powerpoint/2010/main" val="1344246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CF926B-879E-8F46-FABA-C90158C81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0252F5-78ED-DC38-2FA4-B5A7E2D9B8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830" y="-229397"/>
            <a:ext cx="5796339" cy="7079500"/>
          </a:xfrm>
        </p:spPr>
      </p:pic>
    </p:spTree>
    <p:extLst>
      <p:ext uri="{BB962C8B-B14F-4D97-AF65-F5344CB8AC3E}">
        <p14:creationId xmlns:p14="http://schemas.microsoft.com/office/powerpoint/2010/main" val="1470954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5ADD2-D653-0D33-466B-D8B1BDE77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FD7973-A81C-0AE6-78C7-3F062179B8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1270350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274BC7-D495-6928-2668-8A180CC40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9143FE-13F3-8C31-AFE8-14976A7259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279490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E6DDBE-53E9-D85F-94B1-5D2395719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11D5D8-9EDE-05FC-432C-EB8AC91790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4286290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F5748E-633B-2152-ECC8-4D8396171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D7D94D-3387-89B8-B2EA-85D3F1AF3C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2571278"/>
            <a:ext cx="8014885" cy="9429278"/>
          </a:xfrm>
        </p:spPr>
      </p:pic>
    </p:spTree>
    <p:extLst>
      <p:ext uri="{BB962C8B-B14F-4D97-AF65-F5344CB8AC3E}">
        <p14:creationId xmlns:p14="http://schemas.microsoft.com/office/powerpoint/2010/main" val="126422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682413-49F7-3C0F-7711-2E5619789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3DBC55-7A88-A985-395F-47EE025B23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5741981" cy="6975526"/>
          </a:xfrm>
        </p:spPr>
      </p:pic>
    </p:spTree>
    <p:extLst>
      <p:ext uri="{BB962C8B-B14F-4D97-AF65-F5344CB8AC3E}">
        <p14:creationId xmlns:p14="http://schemas.microsoft.com/office/powerpoint/2010/main" val="80913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982928-0BB8-6701-F90C-D13ED9A01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C3E4A4-DB22-69A6-334E-21D7AC6C48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120244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15CDF2-F27D-796E-8E9B-F4880247C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F86230-33CA-14FD-F7BA-E1C9116181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301668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03EC95-C4AB-3945-BB64-32C1356B1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4B58511-4F19-8527-704F-EC886B0FC3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430848"/>
            <a:ext cx="5328591" cy="7627407"/>
          </a:xfrm>
        </p:spPr>
      </p:pic>
    </p:spTree>
    <p:extLst>
      <p:ext uri="{BB962C8B-B14F-4D97-AF65-F5344CB8AC3E}">
        <p14:creationId xmlns:p14="http://schemas.microsoft.com/office/powerpoint/2010/main" val="2054643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7E4B21-EA6A-8C54-0E73-0C981BD46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6749BE-C953-8590-D831-C3319624AA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472" y="-2594411"/>
            <a:ext cx="7993055" cy="9440619"/>
          </a:xfrm>
        </p:spPr>
      </p:pic>
    </p:spTree>
    <p:extLst>
      <p:ext uri="{BB962C8B-B14F-4D97-AF65-F5344CB8AC3E}">
        <p14:creationId xmlns:p14="http://schemas.microsoft.com/office/powerpoint/2010/main" val="2989028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847C7E-9103-44D2-825A-162F8C5C0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FB47B1-27B7-C8B9-27C2-24D7F4BE27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860" y="281706"/>
            <a:ext cx="5056280" cy="621116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8ABD458-A312-F245-847E-F9E5DAD847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5700688"/>
            <a:ext cx="946795" cy="76825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03CDF31-C812-EEDB-9774-AB4CD7B3A4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652897"/>
            <a:ext cx="1441376" cy="816048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76289AB7-5E4A-CDAC-2C35-ECD213B74A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3"/>
            <a:ext cx="12192000" cy="702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285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filles du jour N°04 - Perroquet34740</dc:title>
  <dc:creator>Perroquet34740</dc:creator>
  <cp:lastModifiedBy>jean-louis BEYAERT</cp:lastModifiedBy>
  <cp:revision>2</cp:revision>
  <dcterms:created xsi:type="dcterms:W3CDTF">2023-09-20T14:21:06Z</dcterms:created>
  <dcterms:modified xsi:type="dcterms:W3CDTF">2023-09-20T14:47:59Z</dcterms:modified>
</cp:coreProperties>
</file>