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34BC3-3988-4F79-9A82-92AEE7E4720C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5443-8A04-4F99-9B81-6880A272D0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810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34BC3-3988-4F79-9A82-92AEE7E4720C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5443-8A04-4F99-9B81-6880A272D0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803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34BC3-3988-4F79-9A82-92AEE7E4720C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5443-8A04-4F99-9B81-6880A272D0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2597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34BC3-3988-4F79-9A82-92AEE7E4720C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5443-8A04-4F99-9B81-6880A272D0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0857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34BC3-3988-4F79-9A82-92AEE7E4720C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5443-8A04-4F99-9B81-6880A272D0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391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34BC3-3988-4F79-9A82-92AEE7E4720C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5443-8A04-4F99-9B81-6880A272D0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065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34BC3-3988-4F79-9A82-92AEE7E4720C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5443-8A04-4F99-9B81-6880A272D0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034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34BC3-3988-4F79-9A82-92AEE7E4720C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5443-8A04-4F99-9B81-6880A272D0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033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34BC3-3988-4F79-9A82-92AEE7E4720C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5443-8A04-4F99-9B81-6880A272D0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674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34BC3-3988-4F79-9A82-92AEE7E4720C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5443-8A04-4F99-9B81-6880A272D0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6416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34BC3-3988-4F79-9A82-92AEE7E4720C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5443-8A04-4F99-9B81-6880A272D0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691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34BC3-3988-4F79-9A82-92AEE7E4720C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E5443-8A04-4F99-9B81-6880A272D0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2759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g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EA519-3177-B288-A594-3839762D7B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52354E2-2E23-3669-8E39-B2A46721B1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0ECB659-3E6F-ECD4-615E-09CA5EAF3369}"/>
              </a:ext>
            </a:extLst>
          </p:cNvPr>
          <p:cNvSpPr/>
          <p:nvPr/>
        </p:nvSpPr>
        <p:spPr>
          <a:xfrm>
            <a:off x="1127448" y="764704"/>
            <a:ext cx="785941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FILLES DU JOUR N°01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22C70DE-BE88-6B2A-BF07-B983C241DF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688034"/>
            <a:ext cx="3590528" cy="448816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65B5BE9-EE2C-0BEC-6B9C-5F63EB5770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0627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634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  <p:sndAc>
          <p:stSnd loop="1">
            <p:snd r:embed="rId2" name="sex-bomb Max Raabe.wav"/>
          </p:stSnd>
        </p:sndAc>
      </p:transition>
    </mc:Choice>
    <mc:Fallback xmlns="">
      <p:transition spd="slow" advTm="5000">
        <p:fade/>
        <p:sndAc>
          <p:stSnd loop="1">
            <p:snd r:embed="rId5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4C72CE-A925-0778-B1DD-AAF7300C1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21691B-8FFC-55F4-93B8-A90F5ED7A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7" y="0"/>
            <a:ext cx="5529262" cy="6858000"/>
          </a:xfrm>
        </p:spPr>
      </p:pic>
    </p:spTree>
    <p:extLst>
      <p:ext uri="{BB962C8B-B14F-4D97-AF65-F5344CB8AC3E}">
        <p14:creationId xmlns:p14="http://schemas.microsoft.com/office/powerpoint/2010/main" val="627046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AA825F-66FF-0A99-6BDF-E0C66280B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D2F48E-25C1-4B24-8046-ABA9B5CCAD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584419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D369BD-49F5-F3A9-D544-DBFFC96EE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764C14-3E64-2C87-B2C4-7F2C50DE6A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32" y="-315416"/>
            <a:ext cx="5685616" cy="7107020"/>
          </a:xfrm>
        </p:spPr>
      </p:pic>
    </p:spTree>
    <p:extLst>
      <p:ext uri="{BB962C8B-B14F-4D97-AF65-F5344CB8AC3E}">
        <p14:creationId xmlns:p14="http://schemas.microsoft.com/office/powerpoint/2010/main" val="344628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170A17-8E6F-2292-035C-D527B0D0B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4FE443-9624-58B3-F853-E71A37104F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96290"/>
            <a:ext cx="4704540" cy="7065757"/>
          </a:xfrm>
        </p:spPr>
      </p:pic>
    </p:spTree>
    <p:extLst>
      <p:ext uri="{BB962C8B-B14F-4D97-AF65-F5344CB8AC3E}">
        <p14:creationId xmlns:p14="http://schemas.microsoft.com/office/powerpoint/2010/main" val="1350134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23C1F6-7821-9189-0810-5DB78D5461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70A23B-F5AB-435E-659D-4EC06B9F86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50693" cy="6858000"/>
          </a:xfrm>
        </p:spPr>
      </p:pic>
    </p:spTree>
    <p:extLst>
      <p:ext uri="{BB962C8B-B14F-4D97-AF65-F5344CB8AC3E}">
        <p14:creationId xmlns:p14="http://schemas.microsoft.com/office/powerpoint/2010/main" val="3638585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E3C0F0-DFF4-D89B-BB32-955D17603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34C7E8-9658-283D-A162-CE3A649159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822" y="-99392"/>
            <a:ext cx="5689532" cy="7056784"/>
          </a:xfrm>
        </p:spPr>
      </p:pic>
    </p:spTree>
    <p:extLst>
      <p:ext uri="{BB962C8B-B14F-4D97-AF65-F5344CB8AC3E}">
        <p14:creationId xmlns:p14="http://schemas.microsoft.com/office/powerpoint/2010/main" val="3685020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F235B8-0C16-D445-948A-91C61A567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374947-C03F-2C4A-56EE-5CE370E565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539552"/>
            <a:ext cx="7059800" cy="8824751"/>
          </a:xfrm>
        </p:spPr>
      </p:pic>
    </p:spTree>
    <p:extLst>
      <p:ext uri="{BB962C8B-B14F-4D97-AF65-F5344CB8AC3E}">
        <p14:creationId xmlns:p14="http://schemas.microsoft.com/office/powerpoint/2010/main" val="6772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C86F9A-F9CC-954B-1303-CFAF304F1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5F5A71-7477-6845-FE05-E113AC054E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606" y="-243408"/>
            <a:ext cx="5771891" cy="7200800"/>
          </a:xfrm>
        </p:spPr>
      </p:pic>
    </p:spTree>
    <p:extLst>
      <p:ext uri="{BB962C8B-B14F-4D97-AF65-F5344CB8AC3E}">
        <p14:creationId xmlns:p14="http://schemas.microsoft.com/office/powerpoint/2010/main" val="2369434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40CF57-F153-E7D9-85A9-5E3CB67AA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1B26503-91CC-CA7D-C49E-F6099CB9F4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850"/>
            <a:ext cx="5040560" cy="7560840"/>
          </a:xfrm>
        </p:spPr>
      </p:pic>
    </p:spTree>
    <p:extLst>
      <p:ext uri="{BB962C8B-B14F-4D97-AF65-F5344CB8AC3E}">
        <p14:creationId xmlns:p14="http://schemas.microsoft.com/office/powerpoint/2010/main" val="340743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BDD9BD-166D-DEA8-34CF-2D08F2EA1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02F130-D17C-0A76-1786-C835054690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607024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052C7A-5C80-0C50-8D19-0DCBA4E1D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9D064B-5C74-14F7-A1C1-5C9EDEA9C5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584804" cy="6981006"/>
          </a:xfrm>
        </p:spPr>
      </p:pic>
    </p:spTree>
    <p:extLst>
      <p:ext uri="{BB962C8B-B14F-4D97-AF65-F5344CB8AC3E}">
        <p14:creationId xmlns:p14="http://schemas.microsoft.com/office/powerpoint/2010/main" val="1667311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6E3903-F265-7E61-E85A-7F9EC2AC9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2144BF-30AF-29F1-D6BB-559BE23BF6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43408"/>
            <a:ext cx="5688632" cy="7096929"/>
          </a:xfrm>
        </p:spPr>
      </p:pic>
    </p:spTree>
    <p:extLst>
      <p:ext uri="{BB962C8B-B14F-4D97-AF65-F5344CB8AC3E}">
        <p14:creationId xmlns:p14="http://schemas.microsoft.com/office/powerpoint/2010/main" val="897230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ADEC77-6066-2441-4054-6A47B9C3B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157360-B0B9-63B3-36A4-A7D878083A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72738"/>
            <a:ext cx="5785290" cy="7203475"/>
          </a:xfrm>
        </p:spPr>
      </p:pic>
    </p:spTree>
    <p:extLst>
      <p:ext uri="{BB962C8B-B14F-4D97-AF65-F5344CB8AC3E}">
        <p14:creationId xmlns:p14="http://schemas.microsoft.com/office/powerpoint/2010/main" val="24940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35F73B-FF8A-E9D9-B23E-8FA46B557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82489F-3A1C-259C-F11C-007141B15D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95014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3896467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D695F6-5628-8108-1B53-B95643433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F63E5B-7110-3146-D3CA-0659824DD5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026" y="-387424"/>
            <a:ext cx="5959246" cy="7449058"/>
          </a:xfrm>
        </p:spPr>
      </p:pic>
    </p:spTree>
    <p:extLst>
      <p:ext uri="{BB962C8B-B14F-4D97-AF65-F5344CB8AC3E}">
        <p14:creationId xmlns:p14="http://schemas.microsoft.com/office/powerpoint/2010/main" val="3221017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173987-8792-D8D6-9DED-3C18DF800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AF158A-60AF-8DDD-DBD3-1345CF6353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586458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D01F27-34CC-C7AE-5292-893A60E19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DE4724-63E8-7A8D-5463-E47B69FBDD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32" y="-315416"/>
            <a:ext cx="5901640" cy="7377050"/>
          </a:xfrm>
        </p:spPr>
      </p:pic>
    </p:spTree>
    <p:extLst>
      <p:ext uri="{BB962C8B-B14F-4D97-AF65-F5344CB8AC3E}">
        <p14:creationId xmlns:p14="http://schemas.microsoft.com/office/powerpoint/2010/main" val="531616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303998-0D5A-1552-B63B-2EA5696EE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31FF7D-F269-B8DC-1153-4F358C1120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83039"/>
            <a:ext cx="5040560" cy="7330854"/>
          </a:xfrm>
        </p:spPr>
      </p:pic>
    </p:spTree>
    <p:extLst>
      <p:ext uri="{BB962C8B-B14F-4D97-AF65-F5344CB8AC3E}">
        <p14:creationId xmlns:p14="http://schemas.microsoft.com/office/powerpoint/2010/main" val="3762484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839122-E65C-A501-41C8-F22AC5933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DDB53C-35C5-B8C3-647B-3BFFC01E56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427198"/>
            <a:ext cx="4896544" cy="7344816"/>
          </a:xfrm>
        </p:spPr>
      </p:pic>
    </p:spTree>
    <p:extLst>
      <p:ext uri="{BB962C8B-B14F-4D97-AF65-F5344CB8AC3E}">
        <p14:creationId xmlns:p14="http://schemas.microsoft.com/office/powerpoint/2010/main" val="2093814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A9A01-7FCD-29CB-3640-82F467DE9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2FFBF9-EF7D-9B5D-2E84-0C7123E744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190" y="-819472"/>
            <a:ext cx="6545620" cy="7839066"/>
          </a:xfrm>
        </p:spPr>
      </p:pic>
    </p:spTree>
    <p:extLst>
      <p:ext uri="{BB962C8B-B14F-4D97-AF65-F5344CB8AC3E}">
        <p14:creationId xmlns:p14="http://schemas.microsoft.com/office/powerpoint/2010/main" val="854545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270449-D800-A244-2C1F-5287577A9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5C9DFD-3876-21F7-790B-9D2BBD6398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506036"/>
            <a:ext cx="6165544" cy="7398653"/>
          </a:xfrm>
        </p:spPr>
      </p:pic>
    </p:spTree>
    <p:extLst>
      <p:ext uri="{BB962C8B-B14F-4D97-AF65-F5344CB8AC3E}">
        <p14:creationId xmlns:p14="http://schemas.microsoft.com/office/powerpoint/2010/main" val="735474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E264FB-A8C0-69F7-BBEC-03F97080F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9AC25C-07D7-057C-AD6A-A82E2BF5D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60522"/>
            <a:ext cx="5400600" cy="7258982"/>
          </a:xfrm>
        </p:spPr>
      </p:pic>
    </p:spTree>
    <p:extLst>
      <p:ext uri="{BB962C8B-B14F-4D97-AF65-F5344CB8AC3E}">
        <p14:creationId xmlns:p14="http://schemas.microsoft.com/office/powerpoint/2010/main" val="2142988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A2C870-56BA-FC6D-D2CA-FDF850E70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EFB897-AA17-8B8E-0AB6-CF2C03B8A2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257823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2CF6FA-5C01-E8A7-F3AD-7622CD2DE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9C8AA8-C832-6F79-3A32-114358161A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139893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5DAE76-FD23-F43D-9538-094DD5F6C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7286AE-DA33-4B0B-2605-C75496F922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61503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3819494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EA4E36-8CC5-FE6E-159A-F89F8A8C1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4534F3-71D1-FBC1-E81B-D134C5E070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3396"/>
            <a:ext cx="5616624" cy="6993463"/>
          </a:xfrm>
        </p:spPr>
      </p:pic>
    </p:spTree>
    <p:extLst>
      <p:ext uri="{BB962C8B-B14F-4D97-AF65-F5344CB8AC3E}">
        <p14:creationId xmlns:p14="http://schemas.microsoft.com/office/powerpoint/2010/main" val="3644472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1D73D6-5F4B-9B2B-1C7B-7197E1668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EE9EE9-E62F-EC9C-42AD-D505E16F7E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71400"/>
            <a:ext cx="5561304" cy="7411549"/>
          </a:xfrm>
        </p:spPr>
      </p:pic>
    </p:spTree>
    <p:extLst>
      <p:ext uri="{BB962C8B-B14F-4D97-AF65-F5344CB8AC3E}">
        <p14:creationId xmlns:p14="http://schemas.microsoft.com/office/powerpoint/2010/main" val="1292044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597685-C1E9-5BAF-0407-BFDCB9C96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CFD70B-0C45-A52D-5696-6E91679882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238" y="-243408"/>
            <a:ext cx="5844033" cy="7305042"/>
          </a:xfrm>
        </p:spPr>
      </p:pic>
    </p:spTree>
    <p:extLst>
      <p:ext uri="{BB962C8B-B14F-4D97-AF65-F5344CB8AC3E}">
        <p14:creationId xmlns:p14="http://schemas.microsoft.com/office/powerpoint/2010/main" val="1925086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3ACD9A-FEE2-C17F-C2F2-9DC2BAB3F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528D2D-9653-E3F1-E153-71FFB5E0F7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359114"/>
            <a:ext cx="5141371" cy="642671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E4997D0-7033-C2B3-A119-90F75480E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92" y="0"/>
            <a:ext cx="12196292" cy="688063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0D4D195-ECF7-68F9-1AF1-5D8CED81D6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752" y="5157192"/>
            <a:ext cx="1090811" cy="88511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AE2FD43-AE87-5CC3-7315-52F91FEDB9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372" y="5159192"/>
            <a:ext cx="1602738" cy="9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317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17</TotalTime>
  <Words>7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filles du jour N°01 - Perroquet347440</dc:title>
  <dc:creator>Perroquet34740</dc:creator>
  <cp:lastModifiedBy>jean-louis BEYAERT</cp:lastModifiedBy>
  <cp:revision>4</cp:revision>
  <dcterms:created xsi:type="dcterms:W3CDTF">2023-08-21T08:34:04Z</dcterms:created>
  <dcterms:modified xsi:type="dcterms:W3CDTF">2023-08-21T10:20:38Z</dcterms:modified>
</cp:coreProperties>
</file>