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63" r:id="rId4"/>
    <p:sldId id="262" r:id="rId5"/>
    <p:sldId id="261" r:id="rId6"/>
    <p:sldId id="260" r:id="rId7"/>
    <p:sldId id="259" r:id="rId8"/>
    <p:sldId id="264" r:id="rId9"/>
    <p:sldId id="258" r:id="rId10"/>
    <p:sldId id="265" r:id="rId11"/>
    <p:sldId id="257" r:id="rId12"/>
    <p:sldId id="266" r:id="rId13"/>
    <p:sldId id="267" r:id="rId14"/>
    <p:sldId id="268" r:id="rId15"/>
    <p:sldId id="269" r:id="rId16"/>
    <p:sldId id="271" r:id="rId17"/>
    <p:sldId id="272" r:id="rId18"/>
    <p:sldId id="270" r:id="rId19"/>
    <p:sldId id="273" r:id="rId20"/>
    <p:sldId id="274" r:id="rId21"/>
    <p:sldId id="275" r:id="rId22"/>
    <p:sldId id="276" r:id="rId23"/>
    <p:sldId id="277" r:id="rId24"/>
    <p:sldId id="278" r:id="rId25"/>
    <p:sldId id="279" r:id="rId26"/>
    <p:sldId id="280"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83" autoAdjust="0"/>
    <p:restoredTop sz="94660"/>
  </p:normalViewPr>
  <p:slideViewPr>
    <p:cSldViewPr snapToGrid="0">
      <p:cViewPr varScale="1">
        <p:scale>
          <a:sx n="81" d="100"/>
          <a:sy n="81" d="100"/>
        </p:scale>
        <p:origin x="528"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24DD13-2AD8-70CC-0E15-6DACD76BDC9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CCAC20E-5AE8-85BE-DCFF-FF4B56F373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1CE5528-DFC6-6433-B0DD-DB0C7A448FF1}"/>
              </a:ext>
            </a:extLst>
          </p:cNvPr>
          <p:cNvSpPr>
            <a:spLocks noGrp="1"/>
          </p:cNvSpPr>
          <p:nvPr>
            <p:ph type="dt" sz="half" idx="10"/>
          </p:nvPr>
        </p:nvSpPr>
        <p:spPr/>
        <p:txBody>
          <a:bodyPr/>
          <a:lstStyle/>
          <a:p>
            <a:fld id="{586C22D8-9856-42D8-AEDF-6388B68D7A68}" type="datetimeFigureOut">
              <a:rPr lang="fr-FR" smtClean="0"/>
              <a:t>23/05/2025</a:t>
            </a:fld>
            <a:endParaRPr lang="fr-FR"/>
          </a:p>
        </p:txBody>
      </p:sp>
      <p:sp>
        <p:nvSpPr>
          <p:cNvPr id="5" name="Espace réservé du pied de page 4">
            <a:extLst>
              <a:ext uri="{FF2B5EF4-FFF2-40B4-BE49-F238E27FC236}">
                <a16:creationId xmlns:a16="http://schemas.microsoft.com/office/drawing/2014/main" id="{F5C0E682-CF5E-05AB-7DAE-D767BBEC34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E0EED3-9958-D099-87B8-551684E6699C}"/>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73028347"/>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8B0A91-6972-2CA8-49FE-16B0A63B58F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336AA80-C5D9-BB15-81AA-1C9B3E6A9C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D70584-C5A1-82AA-7B2E-69D2801BB220}"/>
              </a:ext>
            </a:extLst>
          </p:cNvPr>
          <p:cNvSpPr>
            <a:spLocks noGrp="1"/>
          </p:cNvSpPr>
          <p:nvPr>
            <p:ph type="dt" sz="half" idx="10"/>
          </p:nvPr>
        </p:nvSpPr>
        <p:spPr/>
        <p:txBody>
          <a:bodyPr/>
          <a:lstStyle/>
          <a:p>
            <a:fld id="{586C22D8-9856-42D8-AEDF-6388B68D7A68}" type="datetimeFigureOut">
              <a:rPr lang="fr-FR" smtClean="0"/>
              <a:t>23/05/2025</a:t>
            </a:fld>
            <a:endParaRPr lang="fr-FR"/>
          </a:p>
        </p:txBody>
      </p:sp>
      <p:sp>
        <p:nvSpPr>
          <p:cNvPr id="5" name="Espace réservé du pied de page 4">
            <a:extLst>
              <a:ext uri="{FF2B5EF4-FFF2-40B4-BE49-F238E27FC236}">
                <a16:creationId xmlns:a16="http://schemas.microsoft.com/office/drawing/2014/main" id="{57B40EF3-0C80-4EE5-28E2-1FE4CC563A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9D798F-9B8C-423E-AB43-DF6654F76B96}"/>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92762567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FE776D-A95A-513B-587D-2CA3F24F855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B1B4AD8-2F8F-D32A-7526-44D83AE40D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166AA33-4329-DB45-89C4-CCAAB6188F53}"/>
              </a:ext>
            </a:extLst>
          </p:cNvPr>
          <p:cNvSpPr>
            <a:spLocks noGrp="1"/>
          </p:cNvSpPr>
          <p:nvPr>
            <p:ph type="dt" sz="half" idx="10"/>
          </p:nvPr>
        </p:nvSpPr>
        <p:spPr/>
        <p:txBody>
          <a:bodyPr/>
          <a:lstStyle/>
          <a:p>
            <a:fld id="{586C22D8-9856-42D8-AEDF-6388B68D7A68}" type="datetimeFigureOut">
              <a:rPr lang="fr-FR" smtClean="0"/>
              <a:t>23/05/2025</a:t>
            </a:fld>
            <a:endParaRPr lang="fr-FR"/>
          </a:p>
        </p:txBody>
      </p:sp>
      <p:sp>
        <p:nvSpPr>
          <p:cNvPr id="5" name="Espace réservé du pied de page 4">
            <a:extLst>
              <a:ext uri="{FF2B5EF4-FFF2-40B4-BE49-F238E27FC236}">
                <a16:creationId xmlns:a16="http://schemas.microsoft.com/office/drawing/2014/main" id="{74746F15-321F-3CD2-01BF-72DC3F3335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82E56A-23C1-616D-0F6D-342696B2B53D}"/>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72915649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6922A3-95A0-BC4D-1B90-80C0213837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E5FFAC6-606B-95A4-5E5D-A0763997224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3621463-ADFA-F5F2-F867-15CBDAF7EE8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4E109C-E330-D012-EB00-250465E8C1D3}"/>
              </a:ext>
            </a:extLst>
          </p:cNvPr>
          <p:cNvSpPr>
            <a:spLocks noGrp="1"/>
          </p:cNvSpPr>
          <p:nvPr>
            <p:ph type="dt" sz="half" idx="10"/>
          </p:nvPr>
        </p:nvSpPr>
        <p:spPr/>
        <p:txBody>
          <a:bodyPr/>
          <a:lstStyle/>
          <a:p>
            <a:fld id="{586C22D8-9856-42D8-AEDF-6388B68D7A68}" type="datetimeFigureOut">
              <a:rPr lang="fr-FR" smtClean="0"/>
              <a:t>23/05/2025</a:t>
            </a:fld>
            <a:endParaRPr lang="fr-FR"/>
          </a:p>
        </p:txBody>
      </p:sp>
      <p:sp>
        <p:nvSpPr>
          <p:cNvPr id="6" name="Espace réservé du pied de page 5">
            <a:extLst>
              <a:ext uri="{FF2B5EF4-FFF2-40B4-BE49-F238E27FC236}">
                <a16:creationId xmlns:a16="http://schemas.microsoft.com/office/drawing/2014/main" id="{01FEE6E2-C933-230C-07A9-9B08BDDBA6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C570AC-B63A-B3E0-988B-1BC518C8234A}"/>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941120791"/>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45E6F-BE83-9DEF-E432-F256323DB7F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96C4061-ED77-02AD-8725-08F936E94C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230DA7D-72D9-B0D6-AEF7-18D69B36E14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24D2032-ED9F-79A3-B52B-F6BC6EA6ED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B95CDDE-59DC-67D7-1A9C-A54931D300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137A4B0-9583-3592-6728-3838E6AAE8FB}"/>
              </a:ext>
            </a:extLst>
          </p:cNvPr>
          <p:cNvSpPr>
            <a:spLocks noGrp="1"/>
          </p:cNvSpPr>
          <p:nvPr>
            <p:ph type="dt" sz="half" idx="10"/>
          </p:nvPr>
        </p:nvSpPr>
        <p:spPr/>
        <p:txBody>
          <a:bodyPr/>
          <a:lstStyle/>
          <a:p>
            <a:fld id="{586C22D8-9856-42D8-AEDF-6388B68D7A68}" type="datetimeFigureOut">
              <a:rPr lang="fr-FR" smtClean="0"/>
              <a:t>23/05/2025</a:t>
            </a:fld>
            <a:endParaRPr lang="fr-FR"/>
          </a:p>
        </p:txBody>
      </p:sp>
      <p:sp>
        <p:nvSpPr>
          <p:cNvPr id="8" name="Espace réservé du pied de page 7">
            <a:extLst>
              <a:ext uri="{FF2B5EF4-FFF2-40B4-BE49-F238E27FC236}">
                <a16:creationId xmlns:a16="http://schemas.microsoft.com/office/drawing/2014/main" id="{5C70FCEF-5339-716F-2034-AE6B42C4C54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B95C7C8-73A6-A314-A734-C6EB51D30A60}"/>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913400615"/>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89549E-4388-0D57-EFA8-DA80A5E0054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556EA85-5CD3-CF6C-21E0-5CC338A9A8DC}"/>
              </a:ext>
            </a:extLst>
          </p:cNvPr>
          <p:cNvSpPr>
            <a:spLocks noGrp="1"/>
          </p:cNvSpPr>
          <p:nvPr>
            <p:ph type="dt" sz="half" idx="10"/>
          </p:nvPr>
        </p:nvSpPr>
        <p:spPr/>
        <p:txBody>
          <a:bodyPr/>
          <a:lstStyle/>
          <a:p>
            <a:fld id="{586C22D8-9856-42D8-AEDF-6388B68D7A68}" type="datetimeFigureOut">
              <a:rPr lang="fr-FR" smtClean="0"/>
              <a:t>23/05/2025</a:t>
            </a:fld>
            <a:endParaRPr lang="fr-FR"/>
          </a:p>
        </p:txBody>
      </p:sp>
      <p:sp>
        <p:nvSpPr>
          <p:cNvPr id="4" name="Espace réservé du pied de page 3">
            <a:extLst>
              <a:ext uri="{FF2B5EF4-FFF2-40B4-BE49-F238E27FC236}">
                <a16:creationId xmlns:a16="http://schemas.microsoft.com/office/drawing/2014/main" id="{F25723A9-809E-AEF9-E03F-1EA8B84362B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8B03502-EFAE-17CB-7CA2-4AA674B98C17}"/>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639875872"/>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6E4D8DC-96F7-F16A-28AC-A7071E331281}"/>
              </a:ext>
            </a:extLst>
          </p:cNvPr>
          <p:cNvSpPr>
            <a:spLocks noGrp="1"/>
          </p:cNvSpPr>
          <p:nvPr>
            <p:ph type="dt" sz="half" idx="10"/>
          </p:nvPr>
        </p:nvSpPr>
        <p:spPr/>
        <p:txBody>
          <a:bodyPr/>
          <a:lstStyle/>
          <a:p>
            <a:fld id="{586C22D8-9856-42D8-AEDF-6388B68D7A68}" type="datetimeFigureOut">
              <a:rPr lang="fr-FR" smtClean="0"/>
              <a:t>23/05/2025</a:t>
            </a:fld>
            <a:endParaRPr lang="fr-FR"/>
          </a:p>
        </p:txBody>
      </p:sp>
      <p:sp>
        <p:nvSpPr>
          <p:cNvPr id="3" name="Espace réservé du pied de page 2">
            <a:extLst>
              <a:ext uri="{FF2B5EF4-FFF2-40B4-BE49-F238E27FC236}">
                <a16:creationId xmlns:a16="http://schemas.microsoft.com/office/drawing/2014/main" id="{17E044D1-8EFD-487F-E4FB-9E758AEA514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8EED37-5978-078D-AA7E-8707C97CEFD4}"/>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51213528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384B58-3BC4-121C-2609-9A0D26B847C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05529FD-9AFA-4F1D-CB2B-C2D8231AD4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50AA5C9-71AD-7CCB-08D1-F750CB3523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E9BBDD6-E194-6150-41F6-FC053E9F77E6}"/>
              </a:ext>
            </a:extLst>
          </p:cNvPr>
          <p:cNvSpPr>
            <a:spLocks noGrp="1"/>
          </p:cNvSpPr>
          <p:nvPr>
            <p:ph type="dt" sz="half" idx="10"/>
          </p:nvPr>
        </p:nvSpPr>
        <p:spPr/>
        <p:txBody>
          <a:bodyPr/>
          <a:lstStyle/>
          <a:p>
            <a:fld id="{586C22D8-9856-42D8-AEDF-6388B68D7A68}" type="datetimeFigureOut">
              <a:rPr lang="fr-FR" smtClean="0"/>
              <a:t>23/05/2025</a:t>
            </a:fld>
            <a:endParaRPr lang="fr-FR"/>
          </a:p>
        </p:txBody>
      </p:sp>
      <p:sp>
        <p:nvSpPr>
          <p:cNvPr id="6" name="Espace réservé du pied de page 5">
            <a:extLst>
              <a:ext uri="{FF2B5EF4-FFF2-40B4-BE49-F238E27FC236}">
                <a16:creationId xmlns:a16="http://schemas.microsoft.com/office/drawing/2014/main" id="{175F2436-6429-A8E2-C3A1-22EB6BBF4A6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29CE105-F70E-5859-BEE3-853EDD86FBB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83619540"/>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1FFAF5-F6F3-E8EC-48A0-15987F81068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DC4E610-475D-F06B-236F-3ED914F216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4947403-911E-D438-92CD-1B14976315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2867FA-688C-58A2-3F53-37781ABCBDEE}"/>
              </a:ext>
            </a:extLst>
          </p:cNvPr>
          <p:cNvSpPr>
            <a:spLocks noGrp="1"/>
          </p:cNvSpPr>
          <p:nvPr>
            <p:ph type="dt" sz="half" idx="10"/>
          </p:nvPr>
        </p:nvSpPr>
        <p:spPr/>
        <p:txBody>
          <a:bodyPr/>
          <a:lstStyle/>
          <a:p>
            <a:fld id="{586C22D8-9856-42D8-AEDF-6388B68D7A68}" type="datetimeFigureOut">
              <a:rPr lang="fr-FR" smtClean="0"/>
              <a:t>23/05/2025</a:t>
            </a:fld>
            <a:endParaRPr lang="fr-FR"/>
          </a:p>
        </p:txBody>
      </p:sp>
      <p:sp>
        <p:nvSpPr>
          <p:cNvPr id="6" name="Espace réservé du pied de page 5">
            <a:extLst>
              <a:ext uri="{FF2B5EF4-FFF2-40B4-BE49-F238E27FC236}">
                <a16:creationId xmlns:a16="http://schemas.microsoft.com/office/drawing/2014/main" id="{1987EF39-2EA6-8272-96FB-3A8DA45AA5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C16753-7761-4EEA-31B9-5CD26355E31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00775886"/>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A4094F-F05A-3B89-F69A-7A62689617C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BCF75F4-5CAF-6D11-9F51-49FF7561A42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0C0F39-5750-7B2C-BA8F-432945F98F3D}"/>
              </a:ext>
            </a:extLst>
          </p:cNvPr>
          <p:cNvSpPr>
            <a:spLocks noGrp="1"/>
          </p:cNvSpPr>
          <p:nvPr>
            <p:ph type="dt" sz="half" idx="10"/>
          </p:nvPr>
        </p:nvSpPr>
        <p:spPr/>
        <p:txBody>
          <a:bodyPr/>
          <a:lstStyle/>
          <a:p>
            <a:fld id="{586C22D8-9856-42D8-AEDF-6388B68D7A68}" type="datetimeFigureOut">
              <a:rPr lang="fr-FR" smtClean="0"/>
              <a:t>23/05/2025</a:t>
            </a:fld>
            <a:endParaRPr lang="fr-FR"/>
          </a:p>
        </p:txBody>
      </p:sp>
      <p:sp>
        <p:nvSpPr>
          <p:cNvPr id="5" name="Espace réservé du pied de page 4">
            <a:extLst>
              <a:ext uri="{FF2B5EF4-FFF2-40B4-BE49-F238E27FC236}">
                <a16:creationId xmlns:a16="http://schemas.microsoft.com/office/drawing/2014/main" id="{2D5FC473-CEC1-45D7-8CA8-FB91DD843F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E794F4-E6C3-55E1-4526-7A2C1941F222}"/>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84923303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B30029B-3391-3C9A-407E-5A9A6E6DBF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43D9507-E1E0-7DA1-33E7-7C8AD06D915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2ABC23-28FD-1377-A6AA-17A5E766F040}"/>
              </a:ext>
            </a:extLst>
          </p:cNvPr>
          <p:cNvSpPr>
            <a:spLocks noGrp="1"/>
          </p:cNvSpPr>
          <p:nvPr>
            <p:ph type="dt" sz="half" idx="10"/>
          </p:nvPr>
        </p:nvSpPr>
        <p:spPr/>
        <p:txBody>
          <a:bodyPr/>
          <a:lstStyle/>
          <a:p>
            <a:fld id="{586C22D8-9856-42D8-AEDF-6388B68D7A68}" type="datetimeFigureOut">
              <a:rPr lang="fr-FR" smtClean="0"/>
              <a:t>23/05/2025</a:t>
            </a:fld>
            <a:endParaRPr lang="fr-FR"/>
          </a:p>
        </p:txBody>
      </p:sp>
      <p:sp>
        <p:nvSpPr>
          <p:cNvPr id="5" name="Espace réservé du pied de page 4">
            <a:extLst>
              <a:ext uri="{FF2B5EF4-FFF2-40B4-BE49-F238E27FC236}">
                <a16:creationId xmlns:a16="http://schemas.microsoft.com/office/drawing/2014/main" id="{4CC306ED-A017-1801-4FCE-861E3D276A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0C5518-F3E6-56CA-3484-AF3E9917F25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88500257"/>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AB49A27-866F-D847-FD3E-98B45D1C44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F5345DE-6B0A-D8B6-B479-E48AADCBEF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C8A393-7581-6EBF-C494-FC694B202F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86C22D8-9856-42D8-AEDF-6388B68D7A68}" type="datetimeFigureOut">
              <a:rPr lang="fr-FR" smtClean="0"/>
              <a:t>23/05/2025</a:t>
            </a:fld>
            <a:endParaRPr lang="fr-FR"/>
          </a:p>
        </p:txBody>
      </p:sp>
      <p:sp>
        <p:nvSpPr>
          <p:cNvPr id="5" name="Espace réservé du pied de page 4">
            <a:extLst>
              <a:ext uri="{FF2B5EF4-FFF2-40B4-BE49-F238E27FC236}">
                <a16:creationId xmlns:a16="http://schemas.microsoft.com/office/drawing/2014/main" id="{0049EAED-03A7-A1D7-4F01-E6090F8AF6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B4315F8-7F0B-6598-D1E7-F7E9BE7B70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272074-B7B2-461A-8E01-276C24AE7AC5}" type="slidenum">
              <a:rPr lang="fr-FR" smtClean="0"/>
              <a:t>‹N°›</a:t>
            </a:fld>
            <a:endParaRPr lang="fr-FR"/>
          </a:p>
        </p:txBody>
      </p:sp>
    </p:spTree>
    <p:extLst>
      <p:ext uri="{BB962C8B-B14F-4D97-AF65-F5344CB8AC3E}">
        <p14:creationId xmlns:p14="http://schemas.microsoft.com/office/powerpoint/2010/main" val="1599391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bre&#10;&#10;Le contenu généré par l’IA peut être incorrect.">
            <a:extLst>
              <a:ext uri="{FF2B5EF4-FFF2-40B4-BE49-F238E27FC236}">
                <a16:creationId xmlns:a16="http://schemas.microsoft.com/office/drawing/2014/main" id="{B36B7070-CC47-84B7-2D10-1C402903095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2999" y="279000"/>
            <a:ext cx="9453707"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2EDF4B5-D74A-4F1D-0CDC-89D36CABA3D0}"/>
              </a:ext>
            </a:extLst>
          </p:cNvPr>
          <p:cNvSpPr txBox="1"/>
          <p:nvPr/>
        </p:nvSpPr>
        <p:spPr>
          <a:xfrm>
            <a:off x="3491346" y="279000"/>
            <a:ext cx="5617028" cy="584775"/>
          </a:xfrm>
          <a:prstGeom prst="rect">
            <a:avLst/>
          </a:prstGeom>
          <a:noFill/>
        </p:spPr>
        <p:txBody>
          <a:bodyPr wrap="square" rtlCol="0">
            <a:spAutoFit/>
          </a:bodyPr>
          <a:lstStyle/>
          <a:p>
            <a:r>
              <a:rPr lang="fr-FR" sz="3200" b="1" dirty="0"/>
              <a:t> la préfecture de Kanagawa</a:t>
            </a:r>
          </a:p>
        </p:txBody>
      </p:sp>
      <p:sp>
        <p:nvSpPr>
          <p:cNvPr id="5" name="ZoneTexte 4">
            <a:extLst>
              <a:ext uri="{FF2B5EF4-FFF2-40B4-BE49-F238E27FC236}">
                <a16:creationId xmlns:a16="http://schemas.microsoft.com/office/drawing/2014/main" id="{4C2C52A8-DCFB-2087-1E7B-95F5A3C5DBE8}"/>
              </a:ext>
            </a:extLst>
          </p:cNvPr>
          <p:cNvSpPr txBox="1"/>
          <p:nvPr/>
        </p:nvSpPr>
        <p:spPr>
          <a:xfrm>
            <a:off x="5435079" y="602165"/>
            <a:ext cx="4132613" cy="523220"/>
          </a:xfrm>
          <a:prstGeom prst="rect">
            <a:avLst/>
          </a:prstGeom>
          <a:noFill/>
        </p:spPr>
        <p:txBody>
          <a:bodyPr wrap="square" rtlCol="0">
            <a:spAutoFit/>
          </a:bodyPr>
          <a:lstStyle/>
          <a:p>
            <a:r>
              <a:rPr lang="fr-FR" sz="2800" b="1" dirty="0"/>
              <a:t>Japon</a:t>
            </a:r>
          </a:p>
        </p:txBody>
      </p:sp>
    </p:spTree>
    <p:extLst>
      <p:ext uri="{BB962C8B-B14F-4D97-AF65-F5344CB8AC3E}">
        <p14:creationId xmlns:p14="http://schemas.microsoft.com/office/powerpoint/2010/main" val="324630167"/>
      </p:ext>
    </p:extLst>
  </p:cSld>
  <p:clrMapOvr>
    <a:masterClrMapping/>
  </p:clrMapOvr>
  <mc:AlternateContent xmlns:mc="http://schemas.openxmlformats.org/markup-compatibility/2006">
    <mc:Choice xmlns:p14="http://schemas.microsoft.com/office/powerpoint/2010/main" Requires="p14">
      <p:transition spd="slow" p14:dur="5000" advClick="0" advTm="8000">
        <p:pull/>
        <p:sndAc>
          <p:stSnd loop="1">
            <p:snd r:embed="rId2" name="Richard Clayderman -  Les Derniers Jours DAnastasia Kemsky (Official Video).wav"/>
          </p:stSnd>
        </p:sndAc>
      </p:transition>
    </mc:Choice>
    <mc:Fallback>
      <p:transition spd="slow" advClick="0" advTm="8000">
        <p:pull/>
        <p:sndAc>
          <p:stSnd loop="1">
            <p:snd r:embed="rId2" name="Richard Clayderman -  Les Derniers Jours DAnastasia Kemsky (Official Vide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14E40-3E32-8D91-56C1-82B6EB6E1B8B}"/>
            </a:ext>
          </a:extLst>
        </p:cNvPr>
        <p:cNvGrpSpPr/>
        <p:nvPr/>
      </p:nvGrpSpPr>
      <p:grpSpPr>
        <a:xfrm>
          <a:off x="0" y="0"/>
          <a:ext cx="0" cy="0"/>
          <a:chOff x="0" y="0"/>
          <a:chExt cx="0" cy="0"/>
        </a:xfrm>
      </p:grpSpPr>
      <p:pic>
        <p:nvPicPr>
          <p:cNvPr id="5" name="Image 4" descr="Une image contenant bâtiment, plein air, scène, voie&#10;&#10;Le contenu généré par l’IA peut être incorrect.">
            <a:extLst>
              <a:ext uri="{FF2B5EF4-FFF2-40B4-BE49-F238E27FC236}">
                <a16:creationId xmlns:a16="http://schemas.microsoft.com/office/drawing/2014/main" id="{78169F22-7EA5-ED73-F0CF-26C4B58C4F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8876" y="1993988"/>
            <a:ext cx="5312000" cy="2988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F381CBD4-1155-7577-89FE-E747A67A3E91}"/>
              </a:ext>
            </a:extLst>
          </p:cNvPr>
          <p:cNvSpPr txBox="1"/>
          <p:nvPr/>
        </p:nvSpPr>
        <p:spPr>
          <a:xfrm>
            <a:off x="6331125" y="1935000"/>
            <a:ext cx="5450775" cy="3046988"/>
          </a:xfrm>
          <a:prstGeom prst="rect">
            <a:avLst/>
          </a:prstGeom>
          <a:noFill/>
        </p:spPr>
        <p:txBody>
          <a:bodyPr wrap="square" rtlCol="0">
            <a:spAutoFit/>
          </a:bodyPr>
          <a:lstStyle/>
          <a:p>
            <a:r>
              <a:rPr lang="fr-FR" sz="2400" b="1">
                <a:solidFill>
                  <a:srgbClr val="FFFF00"/>
                </a:solidFill>
              </a:rPr>
              <a:t>La préfecture est divisée en villes et districts. La capitale de la préfecture de Kanagawa est la ville de Yokohama, qui est subdivisée en 18 arrondissements. La préfecture de Kanagawa est bordée des préfectures de Tokyo au nord, Yamanashi à l'ouest et Shizuoka au sud-ouest.</a:t>
            </a:r>
            <a:endParaRPr lang="fr-FR" sz="2400" b="1" dirty="0">
              <a:solidFill>
                <a:srgbClr val="FFFF00"/>
              </a:solidFill>
            </a:endParaRPr>
          </a:p>
        </p:txBody>
      </p:sp>
    </p:spTree>
    <p:extLst>
      <p:ext uri="{BB962C8B-B14F-4D97-AF65-F5344CB8AC3E}">
        <p14:creationId xmlns:p14="http://schemas.microsoft.com/office/powerpoint/2010/main" val="90098576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8EDEB-6AB8-5553-54FA-76250A18E21D}"/>
            </a:ext>
          </a:extLst>
        </p:cNvPr>
        <p:cNvGrpSpPr/>
        <p:nvPr/>
      </p:nvGrpSpPr>
      <p:grpSpPr>
        <a:xfrm>
          <a:off x="0" y="0"/>
          <a:ext cx="0" cy="0"/>
          <a:chOff x="0" y="0"/>
          <a:chExt cx="0" cy="0"/>
        </a:xfrm>
      </p:grpSpPr>
      <p:pic>
        <p:nvPicPr>
          <p:cNvPr id="3" name="Image 2" descr="Une image contenant plein air, ciel, arbre, Zone urbaine&#10;&#10;Le contenu généré par l’IA peut être incorrect.">
            <a:extLst>
              <a:ext uri="{FF2B5EF4-FFF2-40B4-BE49-F238E27FC236}">
                <a16:creationId xmlns:a16="http://schemas.microsoft.com/office/drawing/2014/main" id="{E2122968-B8DF-7E06-63F5-755416CA85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20D5757-4575-6B64-2321-3563EABAD737}"/>
              </a:ext>
            </a:extLst>
          </p:cNvPr>
          <p:cNvSpPr txBox="1"/>
          <p:nvPr/>
        </p:nvSpPr>
        <p:spPr>
          <a:xfrm>
            <a:off x="2090057" y="279000"/>
            <a:ext cx="8265226" cy="461665"/>
          </a:xfrm>
          <a:prstGeom prst="rect">
            <a:avLst/>
          </a:prstGeom>
          <a:noFill/>
        </p:spPr>
        <p:txBody>
          <a:bodyPr wrap="square" rtlCol="0">
            <a:spAutoFit/>
          </a:bodyPr>
          <a:lstStyle/>
          <a:p>
            <a:r>
              <a:rPr lang="fr-FR" sz="2400" b="1"/>
              <a:t>Le parc Mitsuzawa dans l'arrondissement de Kanagawa.</a:t>
            </a:r>
            <a:endParaRPr lang="fr-FR" sz="2400" b="1" dirty="0"/>
          </a:p>
        </p:txBody>
      </p:sp>
    </p:spTree>
    <p:extLst>
      <p:ext uri="{BB962C8B-B14F-4D97-AF65-F5344CB8AC3E}">
        <p14:creationId xmlns:p14="http://schemas.microsoft.com/office/powerpoint/2010/main" val="3684321240"/>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0A642-EC15-BA18-1BD0-760B1DBABEF2}"/>
            </a:ext>
          </a:extLst>
        </p:cNvPr>
        <p:cNvGrpSpPr/>
        <p:nvPr/>
      </p:nvGrpSpPr>
      <p:grpSpPr>
        <a:xfrm>
          <a:off x="0" y="0"/>
          <a:ext cx="0" cy="0"/>
          <a:chOff x="0" y="0"/>
          <a:chExt cx="0" cy="0"/>
        </a:xfrm>
      </p:grpSpPr>
      <p:pic>
        <p:nvPicPr>
          <p:cNvPr id="3" name="Image 2" descr="Une image contenant plein air, bâtiment, Véhicule terrestre, véhicule&#10;&#10;Le contenu généré par l’IA peut être incorrect.">
            <a:extLst>
              <a:ext uri="{FF2B5EF4-FFF2-40B4-BE49-F238E27FC236}">
                <a16:creationId xmlns:a16="http://schemas.microsoft.com/office/drawing/2014/main" id="{19A4E733-F094-C87D-7E7C-361FEE1986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431591580"/>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F8D20-03C7-BF1C-72DB-2C62857E4521}"/>
            </a:ext>
          </a:extLst>
        </p:cNvPr>
        <p:cNvGrpSpPr/>
        <p:nvPr/>
      </p:nvGrpSpPr>
      <p:grpSpPr>
        <a:xfrm>
          <a:off x="0" y="0"/>
          <a:ext cx="0" cy="0"/>
          <a:chOff x="0" y="0"/>
          <a:chExt cx="0" cy="0"/>
        </a:xfrm>
      </p:grpSpPr>
      <p:pic>
        <p:nvPicPr>
          <p:cNvPr id="3" name="Image 2" descr="Une image contenant coucher de soleil, ciel, plein air, horizon&#10;&#10;Le contenu généré par l’IA peut être incorrect.">
            <a:extLst>
              <a:ext uri="{FF2B5EF4-FFF2-40B4-BE49-F238E27FC236}">
                <a16:creationId xmlns:a16="http://schemas.microsoft.com/office/drawing/2014/main" id="{9C7F4156-11E4-506B-0C11-4D5D1CA34A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0701" y="279000"/>
            <a:ext cx="9410597"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7E7FF1D-76AD-9040-79E0-07CFCC0E4D16}"/>
              </a:ext>
            </a:extLst>
          </p:cNvPr>
          <p:cNvSpPr txBox="1"/>
          <p:nvPr/>
        </p:nvSpPr>
        <p:spPr>
          <a:xfrm>
            <a:off x="2576945" y="6117335"/>
            <a:ext cx="7915594" cy="461665"/>
          </a:xfrm>
          <a:prstGeom prst="rect">
            <a:avLst/>
          </a:prstGeom>
          <a:noFill/>
        </p:spPr>
        <p:txBody>
          <a:bodyPr wrap="square" rtlCol="0">
            <a:spAutoFit/>
          </a:bodyPr>
          <a:lstStyle/>
          <a:p>
            <a:r>
              <a:rPr lang="fr-FR" sz="2400" b="1">
                <a:solidFill>
                  <a:schemeClr val="bg1"/>
                </a:solidFill>
              </a:rPr>
              <a:t>Minatomirai 21 avec le mont Fuji en arrière-plan</a:t>
            </a:r>
            <a:endParaRPr lang="fr-FR" sz="2400" b="1" dirty="0">
              <a:solidFill>
                <a:schemeClr val="bg1"/>
              </a:solidFill>
            </a:endParaRPr>
          </a:p>
        </p:txBody>
      </p:sp>
    </p:spTree>
    <p:extLst>
      <p:ext uri="{BB962C8B-B14F-4D97-AF65-F5344CB8AC3E}">
        <p14:creationId xmlns:p14="http://schemas.microsoft.com/office/powerpoint/2010/main" val="2762034739"/>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93E28-9DB7-1A74-65DB-BEFA0D4A104E}"/>
            </a:ext>
          </a:extLst>
        </p:cNvPr>
        <p:cNvGrpSpPr/>
        <p:nvPr/>
      </p:nvGrpSpPr>
      <p:grpSpPr>
        <a:xfrm>
          <a:off x="0" y="0"/>
          <a:ext cx="0" cy="0"/>
          <a:chOff x="0" y="0"/>
          <a:chExt cx="0" cy="0"/>
        </a:xfrm>
      </p:grpSpPr>
      <p:pic>
        <p:nvPicPr>
          <p:cNvPr id="3" name="Image 2" descr="Une image contenant ciel, nature, plein air, eau&#10;&#10;Le contenu généré par l’IA peut être incorrect.">
            <a:extLst>
              <a:ext uri="{FF2B5EF4-FFF2-40B4-BE49-F238E27FC236}">
                <a16:creationId xmlns:a16="http://schemas.microsoft.com/office/drawing/2014/main" id="{22AF8B8E-FEA1-DEDF-57CD-D13633DB80B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50256" y="279000"/>
            <a:ext cx="9491488"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4E6C690-9E6C-5D94-E8E1-E8EB6206FFCD}"/>
              </a:ext>
            </a:extLst>
          </p:cNvPr>
          <p:cNvSpPr txBox="1"/>
          <p:nvPr/>
        </p:nvSpPr>
        <p:spPr>
          <a:xfrm>
            <a:off x="1350257" y="279000"/>
            <a:ext cx="9491487" cy="461665"/>
          </a:xfrm>
          <a:prstGeom prst="rect">
            <a:avLst/>
          </a:prstGeom>
          <a:noFill/>
        </p:spPr>
        <p:txBody>
          <a:bodyPr wrap="square" rtlCol="0">
            <a:spAutoFit/>
          </a:bodyPr>
          <a:lstStyle/>
          <a:p>
            <a:r>
              <a:rPr lang="fr-FR" sz="2400" b="1"/>
              <a:t>Vue sur le mont Fuji depuis la plage de Shichirigahama à Kamakura</a:t>
            </a:r>
            <a:endParaRPr lang="fr-FR" sz="2400" b="1" dirty="0"/>
          </a:p>
        </p:txBody>
      </p:sp>
    </p:spTree>
    <p:extLst>
      <p:ext uri="{BB962C8B-B14F-4D97-AF65-F5344CB8AC3E}">
        <p14:creationId xmlns:p14="http://schemas.microsoft.com/office/powerpoint/2010/main" val="2838051482"/>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AB4CF-6BF0-328F-0D76-D4307410EA1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7E61B8E-BCD3-BD34-5A7E-FBB8110722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219" y="279000"/>
            <a:ext cx="9409561"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BB55E90-72D1-FF8F-4EE0-6E60C63840B7}"/>
              </a:ext>
            </a:extLst>
          </p:cNvPr>
          <p:cNvSpPr txBox="1"/>
          <p:nvPr/>
        </p:nvSpPr>
        <p:spPr>
          <a:xfrm>
            <a:off x="2553196" y="368135"/>
            <a:ext cx="9031356" cy="461665"/>
          </a:xfrm>
          <a:prstGeom prst="rect">
            <a:avLst/>
          </a:prstGeom>
          <a:noFill/>
        </p:spPr>
        <p:txBody>
          <a:bodyPr wrap="square" rtlCol="0">
            <a:spAutoFit/>
          </a:bodyPr>
          <a:lstStyle/>
          <a:p>
            <a:r>
              <a:rPr lang="fr-FR" sz="2400" b="1" dirty="0">
                <a:solidFill>
                  <a:schemeClr val="bg1"/>
                </a:solidFill>
              </a:rPr>
              <a:t> </a:t>
            </a:r>
            <a:r>
              <a:rPr lang="fr-FR" sz="2400" b="1" dirty="0"/>
              <a:t>Une vue de </a:t>
            </a:r>
            <a:r>
              <a:rPr lang="fr-FR" sz="2400" b="1" dirty="0" err="1"/>
              <a:t>Zushi</a:t>
            </a:r>
            <a:r>
              <a:rPr lang="fr-FR" sz="2400" b="1" dirty="0"/>
              <a:t> depuis le sommet du </a:t>
            </a:r>
            <a:r>
              <a:rPr lang="fr-FR" sz="2400" b="1" dirty="0" err="1"/>
              <a:t>Hosshō-ji</a:t>
            </a:r>
            <a:endParaRPr lang="fr-FR" sz="2400" b="1" dirty="0"/>
          </a:p>
        </p:txBody>
      </p:sp>
    </p:spTree>
    <p:extLst>
      <p:ext uri="{BB962C8B-B14F-4D97-AF65-F5344CB8AC3E}">
        <p14:creationId xmlns:p14="http://schemas.microsoft.com/office/powerpoint/2010/main" val="408524100"/>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1183D-77F1-D117-94DD-20F492505DCE}"/>
            </a:ext>
          </a:extLst>
        </p:cNvPr>
        <p:cNvGrpSpPr/>
        <p:nvPr/>
      </p:nvGrpSpPr>
      <p:grpSpPr>
        <a:xfrm>
          <a:off x="0" y="0"/>
          <a:ext cx="0" cy="0"/>
          <a:chOff x="0" y="0"/>
          <a:chExt cx="0" cy="0"/>
        </a:xfrm>
      </p:grpSpPr>
      <p:pic>
        <p:nvPicPr>
          <p:cNvPr id="3" name="Image 2" descr="Une image contenant plein air, ciel, arbre, nuage&#10;&#10;Le contenu généré par l’IA peut être incorrect.">
            <a:extLst>
              <a:ext uri="{FF2B5EF4-FFF2-40B4-BE49-F238E27FC236}">
                <a16:creationId xmlns:a16="http://schemas.microsoft.com/office/drawing/2014/main" id="{B913EBFC-C80F-789E-FE04-CB7E7415F4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7721" y="279000"/>
            <a:ext cx="8400000"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107F6B7-3D0F-EE4F-9425-351EFA98E921}"/>
              </a:ext>
            </a:extLst>
          </p:cNvPr>
          <p:cNvSpPr txBox="1"/>
          <p:nvPr/>
        </p:nvSpPr>
        <p:spPr>
          <a:xfrm>
            <a:off x="2220685" y="279000"/>
            <a:ext cx="8633362" cy="830997"/>
          </a:xfrm>
          <a:prstGeom prst="rect">
            <a:avLst/>
          </a:prstGeom>
          <a:noFill/>
        </p:spPr>
        <p:txBody>
          <a:bodyPr wrap="square" rtlCol="0">
            <a:spAutoFit/>
          </a:bodyPr>
          <a:lstStyle/>
          <a:p>
            <a:r>
              <a:rPr lang="fr-FR" sz="2400" b="1" dirty="0">
                <a:solidFill>
                  <a:schemeClr val="bg1"/>
                </a:solidFill>
              </a:rPr>
              <a:t>Yamato, Kanagawa Hôtel de ville de Yamato, Kanagawa, Japon</a:t>
            </a:r>
          </a:p>
        </p:txBody>
      </p:sp>
    </p:spTree>
    <p:extLst>
      <p:ext uri="{BB962C8B-B14F-4D97-AF65-F5344CB8AC3E}">
        <p14:creationId xmlns:p14="http://schemas.microsoft.com/office/powerpoint/2010/main" val="2614475930"/>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63A55-9570-9D70-6D32-565D64F8E70F}"/>
            </a:ext>
          </a:extLst>
        </p:cNvPr>
        <p:cNvGrpSpPr/>
        <p:nvPr/>
      </p:nvGrpSpPr>
      <p:grpSpPr>
        <a:xfrm>
          <a:off x="0" y="0"/>
          <a:ext cx="0" cy="0"/>
          <a:chOff x="0" y="0"/>
          <a:chExt cx="0" cy="0"/>
        </a:xfrm>
      </p:grpSpPr>
      <p:pic>
        <p:nvPicPr>
          <p:cNvPr id="3" name="Image 2" descr="Une image contenant plein air, ciel, bâtiment, horizon&#10;&#10;Le contenu généré par l’IA peut être incorrect.">
            <a:extLst>
              <a:ext uri="{FF2B5EF4-FFF2-40B4-BE49-F238E27FC236}">
                <a16:creationId xmlns:a16="http://schemas.microsoft.com/office/drawing/2014/main" id="{0BEEA67E-A4B9-5B7E-F6A4-D872945919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F8B66BF-1901-9548-825E-0488D35C8452}"/>
              </a:ext>
            </a:extLst>
          </p:cNvPr>
          <p:cNvSpPr txBox="1"/>
          <p:nvPr/>
        </p:nvSpPr>
        <p:spPr>
          <a:xfrm>
            <a:off x="5272645" y="6177483"/>
            <a:ext cx="6768935" cy="461665"/>
          </a:xfrm>
          <a:prstGeom prst="rect">
            <a:avLst/>
          </a:prstGeom>
          <a:noFill/>
        </p:spPr>
        <p:txBody>
          <a:bodyPr wrap="square" rtlCol="0">
            <a:spAutoFit/>
          </a:bodyPr>
          <a:lstStyle/>
          <a:p>
            <a:r>
              <a:rPr lang="fr-FR" sz="2400" b="1">
                <a:solidFill>
                  <a:schemeClr val="bg1"/>
                </a:solidFill>
              </a:rPr>
              <a:t>Yokohama </a:t>
            </a:r>
            <a:endParaRPr lang="fr-FR" sz="2400" b="1" dirty="0">
              <a:solidFill>
                <a:schemeClr val="bg1"/>
              </a:solidFill>
            </a:endParaRPr>
          </a:p>
        </p:txBody>
      </p:sp>
    </p:spTree>
    <p:extLst>
      <p:ext uri="{BB962C8B-B14F-4D97-AF65-F5344CB8AC3E}">
        <p14:creationId xmlns:p14="http://schemas.microsoft.com/office/powerpoint/2010/main" val="180508113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0838F0-8157-A05F-C32C-4D8D77165883}"/>
            </a:ext>
          </a:extLst>
        </p:cNvPr>
        <p:cNvGrpSpPr/>
        <p:nvPr/>
      </p:nvGrpSpPr>
      <p:grpSpPr>
        <a:xfrm>
          <a:off x="0" y="0"/>
          <a:ext cx="0" cy="0"/>
          <a:chOff x="0" y="0"/>
          <a:chExt cx="0" cy="0"/>
        </a:xfrm>
      </p:grpSpPr>
      <p:pic>
        <p:nvPicPr>
          <p:cNvPr id="3" name="Image 2" descr="Une image contenant bâtiment, plein air, ciel, arbre&#10;&#10;Le contenu généré par l’IA peut être incorrect.">
            <a:extLst>
              <a:ext uri="{FF2B5EF4-FFF2-40B4-BE49-F238E27FC236}">
                <a16:creationId xmlns:a16="http://schemas.microsoft.com/office/drawing/2014/main" id="{BD65A07A-A9BC-2CD6-062D-1692ED1267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324029175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B7F01-1ACC-252A-00B2-50D44648CABF}"/>
            </a:ext>
          </a:extLst>
        </p:cNvPr>
        <p:cNvGrpSpPr/>
        <p:nvPr/>
      </p:nvGrpSpPr>
      <p:grpSpPr>
        <a:xfrm>
          <a:off x="0" y="0"/>
          <a:ext cx="0" cy="0"/>
          <a:chOff x="0" y="0"/>
          <a:chExt cx="0" cy="0"/>
        </a:xfrm>
      </p:grpSpPr>
      <p:pic>
        <p:nvPicPr>
          <p:cNvPr id="3" name="Image 2" descr="Une image contenant plein air, ciel, rive, nature&#10;&#10;Le contenu généré par l’IA peut être incorrect.">
            <a:extLst>
              <a:ext uri="{FF2B5EF4-FFF2-40B4-BE49-F238E27FC236}">
                <a16:creationId xmlns:a16="http://schemas.microsoft.com/office/drawing/2014/main" id="{73259A5F-2193-6B8B-02BC-DD02F821B8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34914" y="279000"/>
            <a:ext cx="9122172"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975957935"/>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82DBF-E92A-4410-D238-0942D9F17953}"/>
            </a:ext>
          </a:extLst>
        </p:cNvPr>
        <p:cNvGrpSpPr/>
        <p:nvPr/>
      </p:nvGrpSpPr>
      <p:grpSpPr>
        <a:xfrm>
          <a:off x="0" y="0"/>
          <a:ext cx="0" cy="0"/>
          <a:chOff x="0" y="0"/>
          <a:chExt cx="0" cy="0"/>
        </a:xfrm>
      </p:grpSpPr>
      <p:pic>
        <p:nvPicPr>
          <p:cNvPr id="3" name="Image 2" descr="Une image contenant plein air, statue, bâtiment, sculpture&#10;&#10;Le contenu généré par l’IA peut être incorrect.">
            <a:extLst>
              <a:ext uri="{FF2B5EF4-FFF2-40B4-BE49-F238E27FC236}">
                <a16:creationId xmlns:a16="http://schemas.microsoft.com/office/drawing/2014/main" id="{5874B4D9-475F-950A-C4F0-013D6BEFCC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07011" y="279000"/>
            <a:ext cx="9409561"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615642624"/>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0B243B-93EC-7F63-FB81-A88894158416}"/>
            </a:ext>
          </a:extLst>
        </p:cNvPr>
        <p:cNvGrpSpPr/>
        <p:nvPr/>
      </p:nvGrpSpPr>
      <p:grpSpPr>
        <a:xfrm>
          <a:off x="0" y="0"/>
          <a:ext cx="0" cy="0"/>
          <a:chOff x="0" y="0"/>
          <a:chExt cx="0" cy="0"/>
        </a:xfrm>
      </p:grpSpPr>
      <p:pic>
        <p:nvPicPr>
          <p:cNvPr id="5" name="Image 4" descr="Une image contenant plein air, ciel, habits, bâtiment&#10;&#10;Le contenu généré par l’IA peut être incorrect.">
            <a:extLst>
              <a:ext uri="{FF2B5EF4-FFF2-40B4-BE49-F238E27FC236}">
                <a16:creationId xmlns:a16="http://schemas.microsoft.com/office/drawing/2014/main" id="{665C2CBB-E820-3B59-E033-9810D6428C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7137" y="279000"/>
            <a:ext cx="8400000"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2150637890"/>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EAAE2-BC33-A7E4-ADA1-ECBD1ABA8959}"/>
            </a:ext>
          </a:extLst>
        </p:cNvPr>
        <p:cNvGrpSpPr/>
        <p:nvPr/>
      </p:nvGrpSpPr>
      <p:grpSpPr>
        <a:xfrm>
          <a:off x="0" y="0"/>
          <a:ext cx="0" cy="0"/>
          <a:chOff x="0" y="0"/>
          <a:chExt cx="0" cy="0"/>
        </a:xfrm>
      </p:grpSpPr>
      <p:pic>
        <p:nvPicPr>
          <p:cNvPr id="3" name="Image 2" descr="Une image contenant plein air, nature, ciel, arbre&#10;&#10;Le contenu généré par l’IA peut être incorrect.">
            <a:extLst>
              <a:ext uri="{FF2B5EF4-FFF2-40B4-BE49-F238E27FC236}">
                <a16:creationId xmlns:a16="http://schemas.microsoft.com/office/drawing/2014/main" id="{0CF957E5-060C-67A8-83F2-91FA1B9515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0" y="279000"/>
            <a:ext cx="9453719"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498647556"/>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D29B7-8D88-90C8-490E-5FAD4B76A371}"/>
            </a:ext>
          </a:extLst>
        </p:cNvPr>
        <p:cNvGrpSpPr/>
        <p:nvPr/>
      </p:nvGrpSpPr>
      <p:grpSpPr>
        <a:xfrm>
          <a:off x="0" y="0"/>
          <a:ext cx="0" cy="0"/>
          <a:chOff x="0" y="0"/>
          <a:chExt cx="0" cy="0"/>
        </a:xfrm>
      </p:grpSpPr>
      <p:pic>
        <p:nvPicPr>
          <p:cNvPr id="3" name="Image 2" descr="Une image contenant plein air, ciel, bâtiment, Tour de grande hauteur&#10;&#10;Le contenu généré par l’IA peut être incorrect.">
            <a:extLst>
              <a:ext uri="{FF2B5EF4-FFF2-40B4-BE49-F238E27FC236}">
                <a16:creationId xmlns:a16="http://schemas.microsoft.com/office/drawing/2014/main" id="{0735CAFB-8C0B-3DDE-41F4-E33860AAE77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09007" y="279000"/>
            <a:ext cx="8400000"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870B7C2-7C9D-64CB-64CF-6DBFC4C4B70C}"/>
              </a:ext>
            </a:extLst>
          </p:cNvPr>
          <p:cNvSpPr txBox="1"/>
          <p:nvPr/>
        </p:nvSpPr>
        <p:spPr>
          <a:xfrm>
            <a:off x="1982993" y="5748003"/>
            <a:ext cx="8226014" cy="830997"/>
          </a:xfrm>
          <a:prstGeom prst="rect">
            <a:avLst/>
          </a:prstGeom>
          <a:noFill/>
        </p:spPr>
        <p:txBody>
          <a:bodyPr wrap="square" rtlCol="0">
            <a:spAutoFit/>
          </a:bodyPr>
          <a:lstStyle/>
          <a:p>
            <a:r>
              <a:rPr lang="fr-FR" sz="2400" b="1">
                <a:solidFill>
                  <a:schemeClr val="bg1"/>
                </a:solidFill>
              </a:rPr>
              <a:t> quartier nouvellement développé au bord de la baie de Yokohama , au Japon.</a:t>
            </a:r>
            <a:endParaRPr lang="fr-FR" sz="2400" b="1" dirty="0">
              <a:solidFill>
                <a:schemeClr val="bg1"/>
              </a:solidFill>
            </a:endParaRPr>
          </a:p>
        </p:txBody>
      </p:sp>
    </p:spTree>
    <p:extLst>
      <p:ext uri="{BB962C8B-B14F-4D97-AF65-F5344CB8AC3E}">
        <p14:creationId xmlns:p14="http://schemas.microsoft.com/office/powerpoint/2010/main" val="149408852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451BE-ABA2-652D-0000-C937862DE063}"/>
            </a:ext>
          </a:extLst>
        </p:cNvPr>
        <p:cNvGrpSpPr/>
        <p:nvPr/>
      </p:nvGrpSpPr>
      <p:grpSpPr>
        <a:xfrm>
          <a:off x="0" y="0"/>
          <a:ext cx="0" cy="0"/>
          <a:chOff x="0" y="0"/>
          <a:chExt cx="0" cy="0"/>
        </a:xfrm>
      </p:grpSpPr>
      <p:pic>
        <p:nvPicPr>
          <p:cNvPr id="3" name="Image 2" descr="Une image contenant plein air, bâtiment, ciel, temple&#10;&#10;Le contenu généré par l’IA peut être incorrect.">
            <a:extLst>
              <a:ext uri="{FF2B5EF4-FFF2-40B4-BE49-F238E27FC236}">
                <a16:creationId xmlns:a16="http://schemas.microsoft.com/office/drawing/2014/main" id="{AF3402B7-0BC5-50FB-3475-07B18E3D20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8519" y="279000"/>
            <a:ext cx="8400000" cy="630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EFFCA25-1305-F608-F10F-F2D11CFEAF5E}"/>
              </a:ext>
            </a:extLst>
          </p:cNvPr>
          <p:cNvSpPr txBox="1"/>
          <p:nvPr/>
        </p:nvSpPr>
        <p:spPr>
          <a:xfrm>
            <a:off x="3966358" y="6211141"/>
            <a:ext cx="5296395" cy="461665"/>
          </a:xfrm>
          <a:prstGeom prst="rect">
            <a:avLst/>
          </a:prstGeom>
          <a:noFill/>
        </p:spPr>
        <p:txBody>
          <a:bodyPr wrap="square" rtlCol="0">
            <a:spAutoFit/>
          </a:bodyPr>
          <a:lstStyle/>
          <a:p>
            <a:r>
              <a:rPr lang="fr-FR" sz="2400" b="1" dirty="0">
                <a:solidFill>
                  <a:schemeClr val="bg1"/>
                </a:solidFill>
              </a:rPr>
              <a:t>Temple dans le quartier chinois.</a:t>
            </a:r>
          </a:p>
        </p:txBody>
      </p:sp>
    </p:spTree>
    <p:extLst>
      <p:ext uri="{BB962C8B-B14F-4D97-AF65-F5344CB8AC3E}">
        <p14:creationId xmlns:p14="http://schemas.microsoft.com/office/powerpoint/2010/main" val="1422483321"/>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F1A97-C35F-AF2A-0A1A-EA8434FDD142}"/>
            </a:ext>
          </a:extLst>
        </p:cNvPr>
        <p:cNvGrpSpPr/>
        <p:nvPr/>
      </p:nvGrpSpPr>
      <p:grpSpPr>
        <a:xfrm>
          <a:off x="0" y="0"/>
          <a:ext cx="0" cy="0"/>
          <a:chOff x="0" y="0"/>
          <a:chExt cx="0" cy="0"/>
        </a:xfrm>
      </p:grpSpPr>
      <p:pic>
        <p:nvPicPr>
          <p:cNvPr id="3" name="Image 2" descr="Une image contenant ciel, Architecture chinoise, Architecture japonaise, plein air&#10;&#10;Le contenu généré par l’IA peut être incorrect.">
            <a:extLst>
              <a:ext uri="{FF2B5EF4-FFF2-40B4-BE49-F238E27FC236}">
                <a16:creationId xmlns:a16="http://schemas.microsoft.com/office/drawing/2014/main" id="{0EB71B4D-BE54-6AFB-EBED-71C0CE7FCB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4371" y="690008"/>
            <a:ext cx="4536000" cy="3024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sport, personne, sumo, homme&#10;&#10;Le contenu généré par l’IA peut être incorrect.">
            <a:extLst>
              <a:ext uri="{FF2B5EF4-FFF2-40B4-BE49-F238E27FC236}">
                <a16:creationId xmlns:a16="http://schemas.microsoft.com/office/drawing/2014/main" id="{C4D48041-50E3-A3A6-9560-572E51378D0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64371" y="3328060"/>
            <a:ext cx="4374000" cy="2916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06040483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9F60D-2A70-DF6A-75D3-CAFFB96C27E8}"/>
            </a:ext>
          </a:extLst>
        </p:cNvPr>
        <p:cNvGrpSpPr/>
        <p:nvPr/>
      </p:nvGrpSpPr>
      <p:grpSpPr>
        <a:xfrm>
          <a:off x="0" y="0"/>
          <a:ext cx="0" cy="0"/>
          <a:chOff x="0" y="0"/>
          <a:chExt cx="0" cy="0"/>
        </a:xfrm>
      </p:grpSpPr>
      <p:pic>
        <p:nvPicPr>
          <p:cNvPr id="3" name="Image 2" descr="Une image contenant plein air, paysage, montagne, ciel&#10;&#10;Le contenu généré par l’IA peut être incorrect.">
            <a:extLst>
              <a:ext uri="{FF2B5EF4-FFF2-40B4-BE49-F238E27FC236}">
                <a16:creationId xmlns:a16="http://schemas.microsoft.com/office/drawing/2014/main" id="{0FD0320E-586E-07C0-3E53-2DDFA3AFCB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9993" y="3238995"/>
            <a:ext cx="5162709" cy="2916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plein air, ciel, habits, personne&#10;&#10;Le contenu généré par l’IA peut être incorrect.">
            <a:extLst>
              <a:ext uri="{FF2B5EF4-FFF2-40B4-BE49-F238E27FC236}">
                <a16:creationId xmlns:a16="http://schemas.microsoft.com/office/drawing/2014/main" id="{8EF9D783-69CA-85D0-8B15-8B2CC9CAF8F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19300" y="607628"/>
            <a:ext cx="5226448" cy="2952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2668302817"/>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3A421-6502-AEB4-636D-F8E7AF210F2F}"/>
            </a:ext>
          </a:extLst>
        </p:cNvPr>
        <p:cNvGrpSpPr/>
        <p:nvPr/>
      </p:nvGrpSpPr>
      <p:grpSpPr>
        <a:xfrm>
          <a:off x="0" y="0"/>
          <a:ext cx="0" cy="0"/>
          <a:chOff x="0" y="0"/>
          <a:chExt cx="0" cy="0"/>
        </a:xfrm>
      </p:grpSpPr>
      <p:pic>
        <p:nvPicPr>
          <p:cNvPr id="3" name="Image 2" descr="Une image contenant plein air, paysage, maison, eau&#10;&#10;Le contenu généré par l’IA peut être incorrect.">
            <a:extLst>
              <a:ext uri="{FF2B5EF4-FFF2-40B4-BE49-F238E27FC236}">
                <a16:creationId xmlns:a16="http://schemas.microsoft.com/office/drawing/2014/main" id="{1B037F75-1CCA-52A6-2DFB-B96137346F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8744" y="678314"/>
            <a:ext cx="5098974" cy="288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personne, habits, rue, Vente&#10;&#10;Le contenu généré par l’IA peut être incorrect.">
            <a:extLst>
              <a:ext uri="{FF2B5EF4-FFF2-40B4-BE49-F238E27FC236}">
                <a16:creationId xmlns:a16="http://schemas.microsoft.com/office/drawing/2014/main" id="{0D6A25E8-D4BD-9A6F-0BA0-00AF2BDFC20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61256" y="3279010"/>
            <a:ext cx="5292000" cy="2989025"/>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253680231"/>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667C7-6DB5-D1A4-314D-F62642E3506D}"/>
            </a:ext>
          </a:extLst>
        </p:cNvPr>
        <p:cNvGrpSpPr/>
        <p:nvPr/>
      </p:nvGrpSpPr>
      <p:grpSpPr>
        <a:xfrm>
          <a:off x="0" y="0"/>
          <a:ext cx="0" cy="0"/>
          <a:chOff x="0" y="0"/>
          <a:chExt cx="0" cy="0"/>
        </a:xfrm>
      </p:grpSpPr>
      <p:pic>
        <p:nvPicPr>
          <p:cNvPr id="3" name="Image 2" descr="Une image contenant arbre, plein air, fleur, jardin&#10;&#10;Le contenu généré par l’IA peut être incorrect.">
            <a:extLst>
              <a:ext uri="{FF2B5EF4-FFF2-40B4-BE49-F238E27FC236}">
                <a16:creationId xmlns:a16="http://schemas.microsoft.com/office/drawing/2014/main" id="{FF12DCE8-9472-9052-5180-7514F922FE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9704" y="3279010"/>
            <a:ext cx="5226449" cy="2952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plein air, eau, lever de soleil, ciel&#10;&#10;Le contenu généré par l’IA peut être incorrect.">
            <a:extLst>
              <a:ext uri="{FF2B5EF4-FFF2-40B4-BE49-F238E27FC236}">
                <a16:creationId xmlns:a16="http://schemas.microsoft.com/office/drawing/2014/main" id="{38A1380F-AF0B-27C3-0C76-8EDF1307C8A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58296" y="641268"/>
            <a:ext cx="5184000" cy="2916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70779814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DA563-38ED-BABC-7EB8-3BC7E83631E5}"/>
            </a:ext>
          </a:extLst>
        </p:cNvPr>
        <p:cNvGrpSpPr/>
        <p:nvPr/>
      </p:nvGrpSpPr>
      <p:grpSpPr>
        <a:xfrm>
          <a:off x="0" y="0"/>
          <a:ext cx="0" cy="0"/>
          <a:chOff x="0" y="0"/>
          <a:chExt cx="0" cy="0"/>
        </a:xfrm>
      </p:grpSpPr>
      <p:pic>
        <p:nvPicPr>
          <p:cNvPr id="3" name="Image 2" descr="Une image contenant plein air, eau, montagne, ciel&#10;&#10;Le contenu généré par l’IA peut être incorrect.">
            <a:extLst>
              <a:ext uri="{FF2B5EF4-FFF2-40B4-BE49-F238E27FC236}">
                <a16:creationId xmlns:a16="http://schemas.microsoft.com/office/drawing/2014/main" id="{2C7ADA53-CD0C-D52A-1CD1-45C08F937F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4000" y="605643"/>
            <a:ext cx="5312000" cy="2988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plein air, arbre, hiver, gelé&#10;&#10;Le contenu généré par l’IA peut être incorrect.">
            <a:extLst>
              <a:ext uri="{FF2B5EF4-FFF2-40B4-BE49-F238E27FC236}">
                <a16:creationId xmlns:a16="http://schemas.microsoft.com/office/drawing/2014/main" id="{4C747211-6A29-126A-C2B4-32F5F9D24E5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55002" y="3429000"/>
            <a:ext cx="5148000" cy="289575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37064649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7896F-FE41-6CCF-D808-4C9CDA65C203}"/>
            </a:ext>
          </a:extLst>
        </p:cNvPr>
        <p:cNvGrpSpPr/>
        <p:nvPr/>
      </p:nvGrpSpPr>
      <p:grpSpPr>
        <a:xfrm>
          <a:off x="0" y="0"/>
          <a:ext cx="0" cy="0"/>
          <a:chOff x="0" y="0"/>
          <a:chExt cx="0" cy="0"/>
        </a:xfrm>
      </p:grpSpPr>
      <p:pic>
        <p:nvPicPr>
          <p:cNvPr id="3" name="Image 2" descr="Une image contenant ciel, bâtiment, plein air, repère&#10;&#10;Le contenu généré par l’IA peut être incorrect.">
            <a:extLst>
              <a:ext uri="{FF2B5EF4-FFF2-40B4-BE49-F238E27FC236}">
                <a16:creationId xmlns:a16="http://schemas.microsoft.com/office/drawing/2014/main" id="{F9582EB1-ABEE-BD39-A268-52AC0EF9B2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8204" y="3286496"/>
            <a:ext cx="5248000" cy="2952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plein air, bâtiment, arbre, fleur&#10;&#10;Le contenu généré par l’IA peut être incorrect.">
            <a:extLst>
              <a:ext uri="{FF2B5EF4-FFF2-40B4-BE49-F238E27FC236}">
                <a16:creationId xmlns:a16="http://schemas.microsoft.com/office/drawing/2014/main" id="{DB64F7D0-7873-E5B6-8D8F-E34D967980C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69796" y="643255"/>
            <a:ext cx="5184000" cy="2916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3710867745"/>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C3867-28D2-76E9-5446-81716A4BC064}"/>
            </a:ext>
          </a:extLst>
        </p:cNvPr>
        <p:cNvGrpSpPr/>
        <p:nvPr/>
      </p:nvGrpSpPr>
      <p:grpSpPr>
        <a:xfrm>
          <a:off x="0" y="0"/>
          <a:ext cx="0" cy="0"/>
          <a:chOff x="0" y="0"/>
          <a:chExt cx="0" cy="0"/>
        </a:xfrm>
      </p:grpSpPr>
      <p:pic>
        <p:nvPicPr>
          <p:cNvPr id="3" name="Image 2" descr="Une image contenant arbre, ciel, plein air, bâtiment&#10;&#10;Le contenu généré par l’IA peut être incorrect.">
            <a:extLst>
              <a:ext uri="{FF2B5EF4-FFF2-40B4-BE49-F238E27FC236}">
                <a16:creationId xmlns:a16="http://schemas.microsoft.com/office/drawing/2014/main" id="{9979CB9D-531D-4C58-2D1D-FCACE4B345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5017" y="748146"/>
            <a:ext cx="5120000" cy="288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embarcation, transport, eau, plein air&#10;&#10;Le contenu généré par l’IA peut être incorrect.">
            <a:extLst>
              <a:ext uri="{FF2B5EF4-FFF2-40B4-BE49-F238E27FC236}">
                <a16:creationId xmlns:a16="http://schemas.microsoft.com/office/drawing/2014/main" id="{4A11F009-D98F-5BED-BCC5-952DD4E5B06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50983" y="3194463"/>
            <a:ext cx="5376000" cy="3024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453366635"/>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2616C-4CD1-2E7C-BE61-3AB41767954B}"/>
            </a:ext>
          </a:extLst>
        </p:cNvPr>
        <p:cNvGrpSpPr/>
        <p:nvPr/>
      </p:nvGrpSpPr>
      <p:grpSpPr>
        <a:xfrm>
          <a:off x="0" y="0"/>
          <a:ext cx="0" cy="0"/>
          <a:chOff x="0" y="0"/>
          <a:chExt cx="0" cy="0"/>
        </a:xfrm>
      </p:grpSpPr>
      <p:pic>
        <p:nvPicPr>
          <p:cNvPr id="5" name="Image 4" descr="Une image contenant plein air, ciel, bâtiment, scène&#10;&#10;Le contenu généré par l’IA peut être incorrect.">
            <a:extLst>
              <a:ext uri="{FF2B5EF4-FFF2-40B4-BE49-F238E27FC236}">
                <a16:creationId xmlns:a16="http://schemas.microsoft.com/office/drawing/2014/main" id="{B8BAFBD6-085A-EDE0-673D-5C3FCCC14F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0735" y="3307875"/>
            <a:ext cx="5248000" cy="2952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7" name="Image 6" descr="Une image contenant plante, plein air, forêt, arbre&#10;&#10;Le contenu généré par l’IA peut être incorrect.">
            <a:extLst>
              <a:ext uri="{FF2B5EF4-FFF2-40B4-BE49-F238E27FC236}">
                <a16:creationId xmlns:a16="http://schemas.microsoft.com/office/drawing/2014/main" id="{467EFD42-9A8B-596B-9DCE-E10D5242A2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17672" y="570015"/>
            <a:ext cx="5248000" cy="2952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4071105967"/>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D6BCA-331B-A8E6-87A6-7431AB3B8413}"/>
            </a:ext>
          </a:extLst>
        </p:cNvPr>
        <p:cNvGrpSpPr/>
        <p:nvPr/>
      </p:nvGrpSpPr>
      <p:grpSpPr>
        <a:xfrm>
          <a:off x="0" y="0"/>
          <a:ext cx="0" cy="0"/>
          <a:chOff x="0" y="0"/>
          <a:chExt cx="0" cy="0"/>
        </a:xfrm>
      </p:grpSpPr>
      <p:pic>
        <p:nvPicPr>
          <p:cNvPr id="7" name="Image 6" descr="Une image contenant plein air, arbre, ciel, bâtiment&#10;&#10;Le contenu généré par l’IA peut être incorrect.">
            <a:extLst>
              <a:ext uri="{FF2B5EF4-FFF2-40B4-BE49-F238E27FC236}">
                <a16:creationId xmlns:a16="http://schemas.microsoft.com/office/drawing/2014/main" id="{AE1C58D8-45AE-6CCB-E6EF-F068816258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001" y="629394"/>
            <a:ext cx="5312000" cy="2988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9" name="Image 8" descr="Une image contenant plein air, plante, forêt, arbre&#10;&#10;Le contenu généré par l’IA peut être incorrect.">
            <a:extLst>
              <a:ext uri="{FF2B5EF4-FFF2-40B4-BE49-F238E27FC236}">
                <a16:creationId xmlns:a16="http://schemas.microsoft.com/office/drawing/2014/main" id="{F433F45C-57EF-66C3-0A40-6A0AC7143D5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51999" y="3345873"/>
            <a:ext cx="5184000" cy="2916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302836792"/>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BAED58-0B72-276D-92C8-43836C7DCE40}"/>
            </a:ext>
          </a:extLst>
        </p:cNvPr>
        <p:cNvGrpSpPr/>
        <p:nvPr/>
      </p:nvGrpSpPr>
      <p:grpSpPr>
        <a:xfrm>
          <a:off x="0" y="0"/>
          <a:ext cx="0" cy="0"/>
          <a:chOff x="0" y="0"/>
          <a:chExt cx="0" cy="0"/>
        </a:xfrm>
      </p:grpSpPr>
      <p:pic>
        <p:nvPicPr>
          <p:cNvPr id="3" name="Image 2" descr="Une image contenant plein air, ciel, bâtiment, herbe&#10;&#10;Le contenu généré par l’IA peut être incorrect.">
            <a:extLst>
              <a:ext uri="{FF2B5EF4-FFF2-40B4-BE49-F238E27FC236}">
                <a16:creationId xmlns:a16="http://schemas.microsoft.com/office/drawing/2014/main" id="{63393349-E58C-802F-B728-166F8C3D3F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0734" y="3224747"/>
            <a:ext cx="5248000" cy="2952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intérieur, art, musée, mur&#10;&#10;Le contenu généré par l’IA peut être incorrect.">
            <a:extLst>
              <a:ext uri="{FF2B5EF4-FFF2-40B4-BE49-F238E27FC236}">
                <a16:creationId xmlns:a16="http://schemas.microsoft.com/office/drawing/2014/main" id="{8CBC5649-D956-38AB-6D71-38D578985F8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13268" y="647803"/>
            <a:ext cx="5312000" cy="2988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3678784284"/>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051BA-8D60-6600-7310-3254C5EC6DB8}"/>
            </a:ext>
          </a:extLst>
        </p:cNvPr>
        <p:cNvGrpSpPr/>
        <p:nvPr/>
      </p:nvGrpSpPr>
      <p:grpSpPr>
        <a:xfrm>
          <a:off x="0" y="0"/>
          <a:ext cx="0" cy="0"/>
          <a:chOff x="0" y="0"/>
          <a:chExt cx="0" cy="0"/>
        </a:xfrm>
      </p:grpSpPr>
      <p:pic>
        <p:nvPicPr>
          <p:cNvPr id="3" name="Image 2" descr="Une image contenant bâtiment, art, intérieur, sol&#10;&#10;Le contenu généré par l’IA peut être incorrect.">
            <a:extLst>
              <a:ext uri="{FF2B5EF4-FFF2-40B4-BE49-F238E27FC236}">
                <a16:creationId xmlns:a16="http://schemas.microsoft.com/office/drawing/2014/main" id="{41CB12CD-75B7-FEDA-8CF9-5CC5CF5174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3870" y="688768"/>
            <a:ext cx="5184000" cy="2916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plein air, horizon, ciel, paysage urbain&#10;&#10;Le contenu généré par l’IA peut être incorrect.">
            <a:extLst>
              <a:ext uri="{FF2B5EF4-FFF2-40B4-BE49-F238E27FC236}">
                <a16:creationId xmlns:a16="http://schemas.microsoft.com/office/drawing/2014/main" id="{00EF441D-C655-34D2-F4E6-8554D99E662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3177247"/>
            <a:ext cx="5376000" cy="3024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3117102736"/>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7013D-3B65-3849-BD01-9E5CA057B2F2}"/>
            </a:ext>
          </a:extLst>
        </p:cNvPr>
        <p:cNvGrpSpPr/>
        <p:nvPr/>
      </p:nvGrpSpPr>
      <p:grpSpPr>
        <a:xfrm>
          <a:off x="0" y="0"/>
          <a:ext cx="0" cy="0"/>
          <a:chOff x="0" y="0"/>
          <a:chExt cx="0" cy="0"/>
        </a:xfrm>
      </p:grpSpPr>
      <p:pic>
        <p:nvPicPr>
          <p:cNvPr id="3" name="Image 2" descr="Une image contenant plein air, ciel, nuage, eau&#10;&#10;Le contenu généré par l’IA peut être incorrect.">
            <a:extLst>
              <a:ext uri="{FF2B5EF4-FFF2-40B4-BE49-F238E27FC236}">
                <a16:creationId xmlns:a16="http://schemas.microsoft.com/office/drawing/2014/main" id="{5F008819-BDE8-A5AA-4A78-8AFB334041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9615" y="3277590"/>
            <a:ext cx="5312000" cy="2988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nourriture, assiette, plat, Cuisine&#10;&#10;Le contenu généré par l’IA peut être incorrect.">
            <a:extLst>
              <a:ext uri="{FF2B5EF4-FFF2-40B4-BE49-F238E27FC236}">
                <a16:creationId xmlns:a16="http://schemas.microsoft.com/office/drawing/2014/main" id="{113A38EB-44C0-F31C-BF82-FD48C81147E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04385" y="647801"/>
            <a:ext cx="5248000" cy="2952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2568668959"/>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EDA22-C2D6-77CF-CFA3-F5EB45EE5462}"/>
            </a:ext>
          </a:extLst>
        </p:cNvPr>
        <p:cNvGrpSpPr/>
        <p:nvPr/>
      </p:nvGrpSpPr>
      <p:grpSpPr>
        <a:xfrm>
          <a:off x="0" y="0"/>
          <a:ext cx="0" cy="0"/>
          <a:chOff x="0" y="0"/>
          <a:chExt cx="0" cy="0"/>
        </a:xfrm>
      </p:grpSpPr>
      <p:pic>
        <p:nvPicPr>
          <p:cNvPr id="3" name="Image 2" descr="Une image contenant Bleu Majorelle, intérieur, plafond, bleu&#10;&#10;Le contenu généré par l’IA peut être incorrect.">
            <a:extLst>
              <a:ext uri="{FF2B5EF4-FFF2-40B4-BE49-F238E27FC236}">
                <a16:creationId xmlns:a16="http://schemas.microsoft.com/office/drawing/2014/main" id="{A0714AE2-A5E5-2A8C-A027-41D007020C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6893" y="726755"/>
            <a:ext cx="5184000" cy="2916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plein air, véhicule, Véhicule terrestre, bâtiment&#10;&#10;Le contenu généré par l’IA peut être incorrect.">
            <a:extLst>
              <a:ext uri="{FF2B5EF4-FFF2-40B4-BE49-F238E27FC236}">
                <a16:creationId xmlns:a16="http://schemas.microsoft.com/office/drawing/2014/main" id="{84CAB0CD-435B-3C6C-90D5-110ABBD4541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95107" y="3284124"/>
            <a:ext cx="5120000" cy="288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97667762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27701-DA4E-B8DE-FC23-3D12610730EB}"/>
            </a:ext>
          </a:extLst>
        </p:cNvPr>
        <p:cNvGrpSpPr/>
        <p:nvPr/>
      </p:nvGrpSpPr>
      <p:grpSpPr>
        <a:xfrm>
          <a:off x="0" y="0"/>
          <a:ext cx="0" cy="0"/>
          <a:chOff x="0" y="0"/>
          <a:chExt cx="0" cy="0"/>
        </a:xfrm>
      </p:grpSpPr>
      <p:pic>
        <p:nvPicPr>
          <p:cNvPr id="3" name="Image 2" descr="Une image contenant plein air, nuage, ciel, bâtiment&#10;&#10;Le contenu généré par l’IA peut être incorrect.">
            <a:extLst>
              <a:ext uri="{FF2B5EF4-FFF2-40B4-BE49-F238E27FC236}">
                <a16:creationId xmlns:a16="http://schemas.microsoft.com/office/drawing/2014/main" id="{F9CB475D-7C7D-8A1F-ECBE-123CC488CF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8769" y="533250"/>
            <a:ext cx="5148000" cy="289575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bâtiment, plein air, texte, habits&#10;&#10;Le contenu généré par l’IA peut être incorrect.">
            <a:extLst>
              <a:ext uri="{FF2B5EF4-FFF2-40B4-BE49-F238E27FC236}">
                <a16:creationId xmlns:a16="http://schemas.microsoft.com/office/drawing/2014/main" id="{263C5B56-F8E7-E0F8-7C31-D015B3E1624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90483" y="3525142"/>
            <a:ext cx="5184000" cy="2916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F279FED8-24D1-D098-DE48-65C18873C597}"/>
              </a:ext>
            </a:extLst>
          </p:cNvPr>
          <p:cNvSpPr txBox="1"/>
          <p:nvPr/>
        </p:nvSpPr>
        <p:spPr>
          <a:xfrm>
            <a:off x="6792685" y="2388945"/>
            <a:ext cx="5993081" cy="830997"/>
          </a:xfrm>
          <a:prstGeom prst="rect">
            <a:avLst/>
          </a:prstGeom>
          <a:noFill/>
        </p:spPr>
        <p:txBody>
          <a:bodyPr wrap="square" rtlCol="0">
            <a:spAutoFit/>
          </a:bodyPr>
          <a:lstStyle/>
          <a:p>
            <a:r>
              <a:rPr lang="fr-FR" sz="2400" b="1" dirty="0">
                <a:solidFill>
                  <a:srgbClr val="FFFF00"/>
                </a:solidFill>
              </a:rPr>
              <a:t>Lorient Vous A Présenté </a:t>
            </a:r>
          </a:p>
          <a:p>
            <a:r>
              <a:rPr lang="fr-FR" sz="2400" b="1" dirty="0">
                <a:solidFill>
                  <a:srgbClr val="FFFF00"/>
                </a:solidFill>
              </a:rPr>
              <a:t>La Préfecture Kanagawa –Japon -</a:t>
            </a:r>
          </a:p>
        </p:txBody>
      </p:sp>
      <p:sp>
        <p:nvSpPr>
          <p:cNvPr id="7" name="ZoneTexte 6">
            <a:extLst>
              <a:ext uri="{FF2B5EF4-FFF2-40B4-BE49-F238E27FC236}">
                <a16:creationId xmlns:a16="http://schemas.microsoft.com/office/drawing/2014/main" id="{3FC8D6FF-1CC4-DE78-EF90-BBAA55D89BF1}"/>
              </a:ext>
            </a:extLst>
          </p:cNvPr>
          <p:cNvSpPr txBox="1"/>
          <p:nvPr/>
        </p:nvSpPr>
        <p:spPr>
          <a:xfrm>
            <a:off x="2006929" y="4135541"/>
            <a:ext cx="5450774"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8" name="ZoneTexte 7">
            <a:extLst>
              <a:ext uri="{FF2B5EF4-FFF2-40B4-BE49-F238E27FC236}">
                <a16:creationId xmlns:a16="http://schemas.microsoft.com/office/drawing/2014/main" id="{8E3E11FC-E357-EB26-9766-3EEA06F57E0A}"/>
              </a:ext>
            </a:extLst>
          </p:cNvPr>
          <p:cNvSpPr txBox="1"/>
          <p:nvPr/>
        </p:nvSpPr>
        <p:spPr>
          <a:xfrm>
            <a:off x="3550723" y="4902406"/>
            <a:ext cx="2992581"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1720683575"/>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98</TotalTime>
  <Words>146</Words>
  <Application>Microsoft Office PowerPoint</Application>
  <PresentationFormat>Grand écran</PresentationFormat>
  <Paragraphs>15</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2025-03-13T09:27:59Z</dcterms:created>
  <dcterms:modified xsi:type="dcterms:W3CDTF">2025-05-23T08:02:14Z</dcterms:modified>
</cp:coreProperties>
</file>