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302" r:id="rId37"/>
    <p:sldId id="290" r:id="rId38"/>
    <p:sldId id="291" r:id="rId39"/>
    <p:sldId id="292" r:id="rId40"/>
    <p:sldId id="293" r:id="rId41"/>
    <p:sldId id="298" r:id="rId42"/>
    <p:sldId id="295" r:id="rId43"/>
    <p:sldId id="296" r:id="rId44"/>
    <p:sldId id="297" r:id="rId45"/>
    <p:sldId id="304" r:id="rId46"/>
    <p:sldId id="299" r:id="rId47"/>
    <p:sldId id="300" r:id="rId48"/>
    <p:sldId id="301" r:id="rId49"/>
    <p:sldId id="303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FF"/>
    <a:srgbClr val="FF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493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938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329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654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2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45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65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971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293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114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63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0CC3A-74A7-4D6A-A609-0A944CC0080C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D43AE-B4C1-47C2-9120-20F058E9FD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150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3C451F-ED25-0120-9169-1269A2CB3D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1C9D9EA-2A2A-0FDC-E35F-B49A52B3D9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13EF70-CA6B-A43D-5FF9-EAF932611C34}"/>
              </a:ext>
            </a:extLst>
          </p:cNvPr>
          <p:cNvSpPr/>
          <p:nvPr/>
        </p:nvSpPr>
        <p:spPr>
          <a:xfrm>
            <a:off x="1199456" y="260648"/>
            <a:ext cx="96294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D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ighlight>
                  <a:srgbClr val="FF00FF"/>
                </a:highlight>
              </a:rPr>
              <a:t>HUMOUR SEXY &amp; COQUIN N°18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396F0D5-3AC6-752A-CB4C-EDCE4C8A24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70" y="1183978"/>
            <a:ext cx="3921860" cy="567402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56BC852-FF61-4BB6-DB49-AE0EB8EF10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002212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5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6C148-EC3C-5AAF-FAF5-AEC64F6CC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98198C-EDB0-5624-565D-DB73A0609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92" y="0"/>
            <a:ext cx="6213504" cy="7004959"/>
          </a:xfrm>
        </p:spPr>
      </p:pic>
    </p:spTree>
    <p:extLst>
      <p:ext uri="{BB962C8B-B14F-4D97-AF65-F5344CB8AC3E}">
        <p14:creationId xmlns:p14="http://schemas.microsoft.com/office/powerpoint/2010/main" val="39154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B3AD2-9C68-37C1-E354-97517E9AD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F399C1-FEC1-E501-CB0F-F757D1CB4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64" y="0"/>
            <a:ext cx="5676300" cy="6882514"/>
          </a:xfrm>
        </p:spPr>
      </p:pic>
    </p:spTree>
    <p:extLst>
      <p:ext uri="{BB962C8B-B14F-4D97-AF65-F5344CB8AC3E}">
        <p14:creationId xmlns:p14="http://schemas.microsoft.com/office/powerpoint/2010/main" val="535472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7994B-BEC1-E935-0108-C4C0E489D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3586A0-CCD0-59E6-1B1D-A42DD8ED5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296" y="-171400"/>
            <a:ext cx="5201960" cy="7490823"/>
          </a:xfrm>
        </p:spPr>
      </p:pic>
    </p:spTree>
    <p:extLst>
      <p:ext uri="{BB962C8B-B14F-4D97-AF65-F5344CB8AC3E}">
        <p14:creationId xmlns:p14="http://schemas.microsoft.com/office/powerpoint/2010/main" val="17627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D83B0-5B81-BF7B-908C-50F50C98B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E1C4AA-8252-CF5F-B6B8-ACAA1D8E7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664333" cy="6492875"/>
          </a:xfrm>
        </p:spPr>
      </p:pic>
    </p:spTree>
    <p:extLst>
      <p:ext uri="{BB962C8B-B14F-4D97-AF65-F5344CB8AC3E}">
        <p14:creationId xmlns:p14="http://schemas.microsoft.com/office/powerpoint/2010/main" val="96360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79842-410C-808E-0DF2-87EBBBEEF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AE128-8B68-4566-7CA2-57EEB9E57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46" y="-101817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70489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FFB17-C5C7-FE1D-1D84-DACD28C12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F8FF52-9B31-B021-E285-80B768D1A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8550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3916924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4C8CE-71AC-4CB3-2831-7459AEC60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6149EFE-CBFB-9DA0-1BF1-F7F659EF5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345280" cy="7123654"/>
          </a:xfrm>
        </p:spPr>
      </p:pic>
    </p:spTree>
    <p:extLst>
      <p:ext uri="{BB962C8B-B14F-4D97-AF65-F5344CB8AC3E}">
        <p14:creationId xmlns:p14="http://schemas.microsoft.com/office/powerpoint/2010/main" val="2136260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66BD8-AFA5-D502-E13E-2ADE1E89A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31B4D-2B1A-26E1-C88D-D6F85C6C7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5842"/>
            <a:ext cx="5975572" cy="6919826"/>
          </a:xfrm>
        </p:spPr>
      </p:pic>
    </p:spTree>
    <p:extLst>
      <p:ext uri="{BB962C8B-B14F-4D97-AF65-F5344CB8AC3E}">
        <p14:creationId xmlns:p14="http://schemas.microsoft.com/office/powerpoint/2010/main" val="98799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C259F2-57CB-2CA0-827E-57BB92B52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C29C2F-4BFF-2FB7-C907-1B329F756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648327" cy="6858000"/>
          </a:xfrm>
        </p:spPr>
      </p:pic>
    </p:spTree>
    <p:extLst>
      <p:ext uri="{BB962C8B-B14F-4D97-AF65-F5344CB8AC3E}">
        <p14:creationId xmlns:p14="http://schemas.microsoft.com/office/powerpoint/2010/main" val="602506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221AC6-2A19-D248-95F0-C5BE16B44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341766-CAEE-4DC6-C325-71ED20A44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865492"/>
            <a:ext cx="8460940" cy="5640627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EAEE98-38E0-478D-1071-797309C55C23}"/>
              </a:ext>
            </a:extLst>
          </p:cNvPr>
          <p:cNvSpPr txBox="1"/>
          <p:nvPr/>
        </p:nvSpPr>
        <p:spPr>
          <a:xfrm>
            <a:off x="5303912" y="476672"/>
            <a:ext cx="1398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POMME !</a:t>
            </a:r>
          </a:p>
        </p:txBody>
      </p:sp>
    </p:spTree>
    <p:extLst>
      <p:ext uri="{BB962C8B-B14F-4D97-AF65-F5344CB8AC3E}">
        <p14:creationId xmlns:p14="http://schemas.microsoft.com/office/powerpoint/2010/main" val="739681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0E53A-111E-84DA-70C0-CE06E5797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14E89-ECF8-E3CC-3E10-BE7DB880FB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060328"/>
            <a:ext cx="4680520" cy="579281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7025A7D-C621-309F-A330-F6C9B874733C}"/>
              </a:ext>
            </a:extLst>
          </p:cNvPr>
          <p:cNvSpPr/>
          <p:nvPr/>
        </p:nvSpPr>
        <p:spPr>
          <a:xfrm>
            <a:off x="4655840" y="365125"/>
            <a:ext cx="259714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OU L’ABRICOT !</a:t>
            </a:r>
            <a:endParaRPr lang="fr-FR" sz="2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132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174D29-B345-86FA-889C-D2F700A4F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A36B4C-050B-FEFE-95F4-E34B7D2991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881" y="0"/>
            <a:ext cx="6974237" cy="6858000"/>
          </a:xfrm>
        </p:spPr>
      </p:pic>
    </p:spTree>
    <p:extLst>
      <p:ext uri="{BB962C8B-B14F-4D97-AF65-F5344CB8AC3E}">
        <p14:creationId xmlns:p14="http://schemas.microsoft.com/office/powerpoint/2010/main" val="1824969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EE2899-7A9D-1B9E-C2A2-F791498F6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57A6F8-C3A3-C4F1-CF6C-38A0A7E0F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1184686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4BC44-868A-5F01-27AE-0C1781973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DE032D-C2D2-99C0-AFE1-AE6D3A205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95" y="0"/>
            <a:ext cx="7734553" cy="7533456"/>
          </a:xfrm>
        </p:spPr>
      </p:pic>
    </p:spTree>
    <p:extLst>
      <p:ext uri="{BB962C8B-B14F-4D97-AF65-F5344CB8AC3E}">
        <p14:creationId xmlns:p14="http://schemas.microsoft.com/office/powerpoint/2010/main" val="185275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ED770-2295-3550-E4F4-7F6A49F66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7D01B-B074-E16A-C423-F05669D7A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908747" cy="7461448"/>
          </a:xfrm>
        </p:spPr>
      </p:pic>
    </p:spTree>
    <p:extLst>
      <p:ext uri="{BB962C8B-B14F-4D97-AF65-F5344CB8AC3E}">
        <p14:creationId xmlns:p14="http://schemas.microsoft.com/office/powerpoint/2010/main" val="407732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23B49C-FEFD-35FF-4A15-20470E002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46D0E8-A460-DE40-C6EA-F3DC7A5666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40594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FEAE8-93AE-0D9F-F0E3-3E8CC765B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8FDB23-034E-FCD9-F830-7AC27FD1E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4867146" cy="6831082"/>
          </a:xfrm>
        </p:spPr>
      </p:pic>
    </p:spTree>
    <p:extLst>
      <p:ext uri="{BB962C8B-B14F-4D97-AF65-F5344CB8AC3E}">
        <p14:creationId xmlns:p14="http://schemas.microsoft.com/office/powerpoint/2010/main" val="1482323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6B382-461B-8A69-610A-D9DCCA5E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A3C39B-85FF-75CD-5CAC-2356CCCF9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7208591" cy="6893387"/>
          </a:xfrm>
        </p:spPr>
      </p:pic>
    </p:spTree>
    <p:extLst>
      <p:ext uri="{BB962C8B-B14F-4D97-AF65-F5344CB8AC3E}">
        <p14:creationId xmlns:p14="http://schemas.microsoft.com/office/powerpoint/2010/main" val="3266449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2E058-861C-0BF9-A54B-E52C84166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87C292-D159-631F-E2DC-8C2D1C345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285" y="-171400"/>
            <a:ext cx="6867429" cy="7416824"/>
          </a:xfrm>
        </p:spPr>
      </p:pic>
    </p:spTree>
    <p:extLst>
      <p:ext uri="{BB962C8B-B14F-4D97-AF65-F5344CB8AC3E}">
        <p14:creationId xmlns:p14="http://schemas.microsoft.com/office/powerpoint/2010/main" val="923803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F78F4-59F4-326B-D109-686C58C5A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2580AC-E4D1-4A31-BBCA-47E8CD7B1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308791" cy="7893496"/>
          </a:xfrm>
        </p:spPr>
      </p:pic>
    </p:spTree>
    <p:extLst>
      <p:ext uri="{BB962C8B-B14F-4D97-AF65-F5344CB8AC3E}">
        <p14:creationId xmlns:p14="http://schemas.microsoft.com/office/powerpoint/2010/main" val="3237179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D30D9-0A10-ACAC-9568-0B9DBF8D4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E7DDB5-6198-FECB-311B-E86115516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598" y="116632"/>
            <a:ext cx="5392650" cy="6628467"/>
          </a:xfrm>
        </p:spPr>
      </p:pic>
    </p:spTree>
    <p:extLst>
      <p:ext uri="{BB962C8B-B14F-4D97-AF65-F5344CB8AC3E}">
        <p14:creationId xmlns:p14="http://schemas.microsoft.com/office/powerpoint/2010/main" val="3312825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DCBD3-95E5-E021-CEE0-416A81AE8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666CD-C137-B1F8-B54D-B9EE7777B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989" y="116632"/>
            <a:ext cx="6448315" cy="6748237"/>
          </a:xfrm>
        </p:spPr>
      </p:pic>
    </p:spTree>
    <p:extLst>
      <p:ext uri="{BB962C8B-B14F-4D97-AF65-F5344CB8AC3E}">
        <p14:creationId xmlns:p14="http://schemas.microsoft.com/office/powerpoint/2010/main" val="3331161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ABBC9E-3884-DADC-0659-6A76C96E0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5110D-0315-FDAC-406B-591E6AF76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110" y="1825625"/>
            <a:ext cx="7067780" cy="43513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D9A56E-61DA-1FA0-EB1F-30C84DCA4AD6}"/>
              </a:ext>
            </a:extLst>
          </p:cNvPr>
          <p:cNvSpPr/>
          <p:nvPr/>
        </p:nvSpPr>
        <p:spPr>
          <a:xfrm>
            <a:off x="2279577" y="548680"/>
            <a:ext cx="73473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Nuage </a:t>
            </a:r>
            <a:r>
              <a:rPr lang="fr-FR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spermatomulus</a:t>
            </a:r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2050578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AA991-1378-BF68-6F43-F5930D6C3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A9680D-02D6-320A-8B52-54AB611D4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20697"/>
            <a:ext cx="8598090" cy="6858000"/>
          </a:xfrm>
        </p:spPr>
      </p:pic>
    </p:spTree>
    <p:extLst>
      <p:ext uri="{BB962C8B-B14F-4D97-AF65-F5344CB8AC3E}">
        <p14:creationId xmlns:p14="http://schemas.microsoft.com/office/powerpoint/2010/main" val="3928673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74B88-5506-8BED-D262-599F63B7F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FDCD2-D8AE-D342-D92C-161C652FE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93816"/>
            <a:ext cx="9228748" cy="6259810"/>
          </a:xfrm>
        </p:spPr>
      </p:pic>
    </p:spTree>
    <p:extLst>
      <p:ext uri="{BB962C8B-B14F-4D97-AF65-F5344CB8AC3E}">
        <p14:creationId xmlns:p14="http://schemas.microsoft.com/office/powerpoint/2010/main" val="1355577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FA7605-7E0B-3766-83E0-F06250404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7F52A8-EB18-A87C-C15A-ADB995186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94" y="1825625"/>
            <a:ext cx="3778411" cy="435133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1F5114-75F7-51D2-781D-3CAE9ED9C1AF}"/>
              </a:ext>
            </a:extLst>
          </p:cNvPr>
          <p:cNvSpPr txBox="1"/>
          <p:nvPr/>
        </p:nvSpPr>
        <p:spPr>
          <a:xfrm>
            <a:off x="4007768" y="1204159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POUR TOI MAMAN EN PÂTE A MODELER !</a:t>
            </a:r>
          </a:p>
        </p:txBody>
      </p:sp>
    </p:spTree>
    <p:extLst>
      <p:ext uri="{BB962C8B-B14F-4D97-AF65-F5344CB8AC3E}">
        <p14:creationId xmlns:p14="http://schemas.microsoft.com/office/powerpoint/2010/main" val="4055306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68FC9-035A-E51D-E17C-2495CF6F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0FCC48-1A33-0A08-39D3-BCC8AF1D4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85510" cy="6874495"/>
          </a:xfrm>
        </p:spPr>
      </p:pic>
    </p:spTree>
    <p:extLst>
      <p:ext uri="{BB962C8B-B14F-4D97-AF65-F5344CB8AC3E}">
        <p14:creationId xmlns:p14="http://schemas.microsoft.com/office/powerpoint/2010/main" val="1502556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870B8-DE1F-6B43-0FE6-67641FF70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E01C9-2575-4005-7EA6-3B817F829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50" y="0"/>
            <a:ext cx="5177089" cy="6866454"/>
          </a:xfrm>
        </p:spPr>
      </p:pic>
    </p:spTree>
    <p:extLst>
      <p:ext uri="{BB962C8B-B14F-4D97-AF65-F5344CB8AC3E}">
        <p14:creationId xmlns:p14="http://schemas.microsoft.com/office/powerpoint/2010/main" val="1681835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637F5-239B-9400-12C9-F377034AB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64ED84-6EED-93CD-E481-1818C6955C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17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32004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7E50A-0125-B9CE-ED9A-FDA53CC42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87D280-1FB9-A196-C9F4-24EA0340F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764" y="0"/>
            <a:ext cx="5681499" cy="6877982"/>
          </a:xfrm>
        </p:spPr>
      </p:pic>
    </p:spTree>
    <p:extLst>
      <p:ext uri="{BB962C8B-B14F-4D97-AF65-F5344CB8AC3E}">
        <p14:creationId xmlns:p14="http://schemas.microsoft.com/office/powerpoint/2010/main" val="2240875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B7BAAA-DBA5-698B-6A67-AD2C7199B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0C02D5-5720-2E72-FC1F-08907A3B5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25" y="-963488"/>
            <a:ext cx="5552949" cy="7068443"/>
          </a:xfrm>
        </p:spPr>
      </p:pic>
    </p:spTree>
    <p:extLst>
      <p:ext uri="{BB962C8B-B14F-4D97-AF65-F5344CB8AC3E}">
        <p14:creationId xmlns:p14="http://schemas.microsoft.com/office/powerpoint/2010/main" val="3621642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3E7B8-AD01-2C4D-2AD8-FF7473B0B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1B163B-07F7-4887-64FC-6449962E96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255245"/>
            <a:ext cx="9181355" cy="7113245"/>
          </a:xfrm>
        </p:spPr>
      </p:pic>
    </p:spTree>
    <p:extLst>
      <p:ext uri="{BB962C8B-B14F-4D97-AF65-F5344CB8AC3E}">
        <p14:creationId xmlns:p14="http://schemas.microsoft.com/office/powerpoint/2010/main" val="2083058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6DF8C-D713-F264-AB99-C3735A542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18E8B-C769-D636-6002-ADE970ECBB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64204"/>
            <a:ext cx="6863423" cy="6693796"/>
          </a:xfrm>
        </p:spPr>
      </p:pic>
    </p:spTree>
    <p:extLst>
      <p:ext uri="{BB962C8B-B14F-4D97-AF65-F5344CB8AC3E}">
        <p14:creationId xmlns:p14="http://schemas.microsoft.com/office/powerpoint/2010/main" val="37489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E9DFD-EFD7-C668-B464-3E0CDF480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5F2C73-7238-9458-F074-3046C80D2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031788" cy="6858000"/>
          </a:xfrm>
        </p:spPr>
      </p:pic>
    </p:spTree>
    <p:extLst>
      <p:ext uri="{BB962C8B-B14F-4D97-AF65-F5344CB8AC3E}">
        <p14:creationId xmlns:p14="http://schemas.microsoft.com/office/powerpoint/2010/main" val="3255632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35299-4720-0DED-D523-83FF40EF0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A802CB-9691-3FC9-F40F-DCC276D7F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83018"/>
            <a:ext cx="8886919" cy="5916315"/>
          </a:xfrm>
        </p:spPr>
      </p:pic>
    </p:spTree>
    <p:extLst>
      <p:ext uri="{BB962C8B-B14F-4D97-AF65-F5344CB8AC3E}">
        <p14:creationId xmlns:p14="http://schemas.microsoft.com/office/powerpoint/2010/main" val="1423127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6F019-3882-DBF8-E38F-3670A92F4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F72C6-636D-06E0-8F98-A69FE65D2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14" y="-99392"/>
            <a:ext cx="5688849" cy="7042289"/>
          </a:xfrm>
        </p:spPr>
      </p:pic>
    </p:spTree>
    <p:extLst>
      <p:ext uri="{BB962C8B-B14F-4D97-AF65-F5344CB8AC3E}">
        <p14:creationId xmlns:p14="http://schemas.microsoft.com/office/powerpoint/2010/main" val="283292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8DBDE-D521-9F98-48B8-89F2F7CE0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D517AE-0201-6FB2-5E5A-CA48A61FC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930931" cy="6970461"/>
          </a:xfrm>
        </p:spPr>
      </p:pic>
    </p:spTree>
    <p:extLst>
      <p:ext uri="{BB962C8B-B14F-4D97-AF65-F5344CB8AC3E}">
        <p14:creationId xmlns:p14="http://schemas.microsoft.com/office/powerpoint/2010/main" val="2973578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BE688-A382-C50E-A80F-642F5BA93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32DA3-F113-C5D8-F791-4998D73E0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892" y="0"/>
            <a:ext cx="6305427" cy="7366153"/>
          </a:xfrm>
        </p:spPr>
      </p:pic>
    </p:spTree>
    <p:extLst>
      <p:ext uri="{BB962C8B-B14F-4D97-AF65-F5344CB8AC3E}">
        <p14:creationId xmlns:p14="http://schemas.microsoft.com/office/powerpoint/2010/main" val="270431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0DEA9-EB1B-4EB4-A406-E41CAA09F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3AB214-2E1C-B713-0E37-462A7C410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567" y="0"/>
            <a:ext cx="7727793" cy="6890616"/>
          </a:xfrm>
        </p:spPr>
      </p:pic>
    </p:spTree>
    <p:extLst>
      <p:ext uri="{BB962C8B-B14F-4D97-AF65-F5344CB8AC3E}">
        <p14:creationId xmlns:p14="http://schemas.microsoft.com/office/powerpoint/2010/main" val="3710576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E2B75F-E400-87E7-F170-1B037395E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A138165-D62D-EBD5-C96F-8A2A15160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76" y="260648"/>
            <a:ext cx="7880976" cy="6255526"/>
          </a:xfrm>
        </p:spPr>
      </p:pic>
    </p:spTree>
    <p:extLst>
      <p:ext uri="{BB962C8B-B14F-4D97-AF65-F5344CB8AC3E}">
        <p14:creationId xmlns:p14="http://schemas.microsoft.com/office/powerpoint/2010/main" val="2951943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4F9C1-B6F7-D4DD-5892-E16CA0C98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8C9E9-4672-F770-8662-275DBAFF3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62" y="0"/>
            <a:ext cx="5585301" cy="6964216"/>
          </a:xfrm>
        </p:spPr>
      </p:pic>
    </p:spTree>
    <p:extLst>
      <p:ext uri="{BB962C8B-B14F-4D97-AF65-F5344CB8AC3E}">
        <p14:creationId xmlns:p14="http://schemas.microsoft.com/office/powerpoint/2010/main" val="68572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1EADF-F94A-7C8E-6988-0BA9FE2BE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7D8FE9-492B-CC19-2BCE-7B6297EA5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8512"/>
            <a:ext cx="4950149" cy="7040213"/>
          </a:xfrm>
        </p:spPr>
      </p:pic>
    </p:spTree>
    <p:extLst>
      <p:ext uri="{BB962C8B-B14F-4D97-AF65-F5344CB8AC3E}">
        <p14:creationId xmlns:p14="http://schemas.microsoft.com/office/powerpoint/2010/main" val="523089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25C525-516B-8C5E-277D-BBBF28EE6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8F529D-7A6E-9241-015E-5DD2CD1D32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77100"/>
            <a:ext cx="8527204" cy="6503800"/>
          </a:xfrm>
        </p:spPr>
      </p:pic>
    </p:spTree>
    <p:extLst>
      <p:ext uri="{BB962C8B-B14F-4D97-AF65-F5344CB8AC3E}">
        <p14:creationId xmlns:p14="http://schemas.microsoft.com/office/powerpoint/2010/main" val="1417361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B1BF5-E7D6-D95B-920B-CE645079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B6C6E1-D37E-A84D-D7C7-B527EFF94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37300"/>
            <a:ext cx="7489872" cy="5988323"/>
          </a:xfrm>
        </p:spPr>
      </p:pic>
    </p:spTree>
    <p:extLst>
      <p:ext uri="{BB962C8B-B14F-4D97-AF65-F5344CB8AC3E}">
        <p14:creationId xmlns:p14="http://schemas.microsoft.com/office/powerpoint/2010/main" val="3641065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184DC-2E54-BE87-9EF8-4EC3847C7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40E6D5-FE10-C652-BB0A-38C3B135C0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350" y="-603448"/>
            <a:ext cx="8318074" cy="8508566"/>
          </a:xfrm>
        </p:spPr>
      </p:pic>
    </p:spTree>
    <p:extLst>
      <p:ext uri="{BB962C8B-B14F-4D97-AF65-F5344CB8AC3E}">
        <p14:creationId xmlns:p14="http://schemas.microsoft.com/office/powerpoint/2010/main" val="1641461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784A-084E-CBF9-F04F-0E868695E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13DDAF-B871-38EA-3BA2-6FDDD5E765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66106"/>
            <a:ext cx="9484023" cy="6325788"/>
          </a:xfrm>
        </p:spPr>
      </p:pic>
    </p:spTree>
    <p:extLst>
      <p:ext uri="{BB962C8B-B14F-4D97-AF65-F5344CB8AC3E}">
        <p14:creationId xmlns:p14="http://schemas.microsoft.com/office/powerpoint/2010/main" val="355111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12DDDF-456E-5FEB-8741-73EE40E0C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61618-D672-E93A-B1B1-C2EB53123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959" y="0"/>
            <a:ext cx="5331289" cy="6883438"/>
          </a:xfrm>
        </p:spPr>
      </p:pic>
    </p:spTree>
    <p:extLst>
      <p:ext uri="{BB962C8B-B14F-4D97-AF65-F5344CB8AC3E}">
        <p14:creationId xmlns:p14="http://schemas.microsoft.com/office/powerpoint/2010/main" val="3069842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9005F-384A-7E79-238C-813023B9C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0514E8-99A7-08D8-4C76-33C8A4B41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184576" cy="6912769"/>
          </a:xfrm>
        </p:spPr>
      </p:pic>
    </p:spTree>
    <p:extLst>
      <p:ext uri="{BB962C8B-B14F-4D97-AF65-F5344CB8AC3E}">
        <p14:creationId xmlns:p14="http://schemas.microsoft.com/office/powerpoint/2010/main" val="245877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04B81-118C-54C9-805E-3AB5A1ECD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141558-BA91-DF3E-3DF1-B0E189ED4D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65125"/>
            <a:ext cx="5915064" cy="558415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25C8C86-07C7-E6D0-9114-19C41E1D8B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788" y="4725144"/>
            <a:ext cx="1400648" cy="11365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30B2CC9-244D-0899-60B7-E3B329A26F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09" y="5108694"/>
            <a:ext cx="1484709" cy="84058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158F3C2-1B9C-287B-F2B8-803E86B00E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88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43</TotalTime>
  <Words>24</Words>
  <Application>Microsoft Office PowerPoint</Application>
  <PresentationFormat>Grand écran</PresentationFormat>
  <Paragraphs>5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N°18 - Perroquet34740</dc:title>
  <dc:creator>Perroquet34740</dc:creator>
  <cp:lastModifiedBy>Christiane BEYAERT</cp:lastModifiedBy>
  <cp:revision>4</cp:revision>
  <dcterms:created xsi:type="dcterms:W3CDTF">2023-10-13T12:53:07Z</dcterms:created>
  <dcterms:modified xsi:type="dcterms:W3CDTF">2023-10-13T13:36:37Z</dcterms:modified>
</cp:coreProperties>
</file>