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77" d="100"/>
          <a:sy n="77" d="100"/>
        </p:scale>
        <p:origin x="6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06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840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984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4117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87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54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53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80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486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1131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200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6FCB7-182B-4B70-912B-7B5471954A91}" type="datetimeFigureOut">
              <a:rPr lang="fr-FR" smtClean="0"/>
              <a:t>29/09/2023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7DBF9-5CBA-49D3-B84D-D7E48F525E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723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9D1B8-E0C6-E8F3-8903-EA9E8B9DD5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54CFA4D-1757-CCB0-5F7C-ACE6B74EDE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C218CE-F913-9721-12A9-1738FB5CB6A3}"/>
              </a:ext>
            </a:extLst>
          </p:cNvPr>
          <p:cNvSpPr/>
          <p:nvPr/>
        </p:nvSpPr>
        <p:spPr>
          <a:xfrm>
            <a:off x="1271464" y="1340768"/>
            <a:ext cx="95742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0"/>
                <a:solidFill>
                  <a:srgbClr val="FF3399"/>
                </a:solidFill>
                <a:effectLst>
                  <a:reflection blurRad="6350" stA="53000" endA="300" endPos="35500" dir="5400000" sy="-90000" algn="bl" rotWithShape="0"/>
                </a:effectLst>
              </a:rPr>
              <a:t>HUMOUR SEXY ET COQUIN N°17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EE4F6D9-41E2-B2B1-552B-F3F221702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8" y="-49644"/>
            <a:ext cx="12231788" cy="690764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81BB348-27B5-1544-808C-38BAF95B4D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009" y="2201975"/>
            <a:ext cx="480060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7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  <p:sndAc>
          <p:stSnd loop="1">
            <p:snd r:embed="rId2" name="Guitares - JLB_005.wav"/>
          </p:stSnd>
        </p:sndAc>
      </p:transition>
    </mc:Choice>
    <mc:Fallback>
      <p:transition spd="slow">
        <p:fade/>
        <p:sndAc>
          <p:stSnd loop="1">
            <p:snd r:embed="rId2" name="Guitares - JLB_00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C6EB3-338C-9247-D00B-66387EA24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06A82-11B0-4D19-BC64-347DA67BB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030" y="-243408"/>
            <a:ext cx="5615241" cy="7526131"/>
          </a:xfrm>
        </p:spPr>
      </p:pic>
    </p:spTree>
    <p:extLst>
      <p:ext uri="{BB962C8B-B14F-4D97-AF65-F5344CB8AC3E}">
        <p14:creationId xmlns:p14="http://schemas.microsoft.com/office/powerpoint/2010/main" val="1613938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4BA93-44EE-AD58-8632-829A58F7E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A65E8D-87D7-C38C-9889-D032953CD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63" y="-145011"/>
            <a:ext cx="7094073" cy="7148022"/>
          </a:xfrm>
        </p:spPr>
      </p:pic>
    </p:spTree>
    <p:extLst>
      <p:ext uri="{BB962C8B-B14F-4D97-AF65-F5344CB8AC3E}">
        <p14:creationId xmlns:p14="http://schemas.microsoft.com/office/powerpoint/2010/main" val="1205284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3D08E7-6D98-F811-4CCC-E61A974B5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B63EB-8E42-F363-2626-157C685D3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771928" cy="6836302"/>
          </a:xfrm>
        </p:spPr>
      </p:pic>
    </p:spTree>
    <p:extLst>
      <p:ext uri="{BB962C8B-B14F-4D97-AF65-F5344CB8AC3E}">
        <p14:creationId xmlns:p14="http://schemas.microsoft.com/office/powerpoint/2010/main" val="820207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FE118F-499F-774B-05E0-F374095C7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65C682-5140-61DA-459B-517D50D7F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452" y="0"/>
            <a:ext cx="7117095" cy="7211811"/>
          </a:xfrm>
        </p:spPr>
      </p:pic>
    </p:spTree>
    <p:extLst>
      <p:ext uri="{BB962C8B-B14F-4D97-AF65-F5344CB8AC3E}">
        <p14:creationId xmlns:p14="http://schemas.microsoft.com/office/powerpoint/2010/main" val="45374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A6A509-14DC-A210-574D-E532A104F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2DE163-0679-6D74-DBCD-89B71F9AD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09" y="116632"/>
            <a:ext cx="6540294" cy="6552728"/>
          </a:xfrm>
        </p:spPr>
      </p:pic>
    </p:spTree>
    <p:extLst>
      <p:ext uri="{BB962C8B-B14F-4D97-AF65-F5344CB8AC3E}">
        <p14:creationId xmlns:p14="http://schemas.microsoft.com/office/powerpoint/2010/main" val="4050861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AF2F70-E225-785A-A994-ECACB6332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A3A7D8-3519-FD82-0553-2793787C1F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742962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76C9DA-AE64-36EB-6FBC-7EFD5CB46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627CBB-9C0A-15A4-D827-B27209AD94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652597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9E6EF8-BC37-4DEF-68E8-47E6CBB38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CFB331-4EEB-B892-67E0-28B253F103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1664"/>
            <a:ext cx="8037845" cy="6689028"/>
          </a:xfrm>
        </p:spPr>
      </p:pic>
    </p:spTree>
    <p:extLst>
      <p:ext uri="{BB962C8B-B14F-4D97-AF65-F5344CB8AC3E}">
        <p14:creationId xmlns:p14="http://schemas.microsoft.com/office/powerpoint/2010/main" val="4281860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7F4169-3DBB-5FDD-08DA-144699ABC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37C093-06E3-9C6B-A97B-86D2CE128B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8733"/>
            <a:ext cx="8110314" cy="6866733"/>
          </a:xfrm>
        </p:spPr>
      </p:pic>
    </p:spTree>
    <p:extLst>
      <p:ext uri="{BB962C8B-B14F-4D97-AF65-F5344CB8AC3E}">
        <p14:creationId xmlns:p14="http://schemas.microsoft.com/office/powerpoint/2010/main" val="320123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6A7C9-55D3-535A-6302-5A265DD4A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C8DEEC-464B-3EE8-2F6C-C862CFCC5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285512"/>
            <a:ext cx="4248472" cy="7438867"/>
          </a:xfrm>
        </p:spPr>
      </p:pic>
    </p:spTree>
    <p:extLst>
      <p:ext uri="{BB962C8B-B14F-4D97-AF65-F5344CB8AC3E}">
        <p14:creationId xmlns:p14="http://schemas.microsoft.com/office/powerpoint/2010/main" val="2789577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77054-A20B-2152-D55D-65004D265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A87F1C-7481-7015-6031-E5CB7B3DE9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2692"/>
            <a:ext cx="8331651" cy="6587213"/>
          </a:xfrm>
        </p:spPr>
      </p:pic>
    </p:spTree>
    <p:extLst>
      <p:ext uri="{BB962C8B-B14F-4D97-AF65-F5344CB8AC3E}">
        <p14:creationId xmlns:p14="http://schemas.microsoft.com/office/powerpoint/2010/main" val="2603864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63E6EF-870F-FA31-DE67-7981A5F6D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A61291-640C-D0BA-DE5F-2E5C7C863C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1110642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6B338-919E-5836-1E8B-2E3680E9C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1B03DA-8818-2306-75C0-A4B3CC8AC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1578"/>
            <a:ext cx="5544616" cy="7389308"/>
          </a:xfrm>
        </p:spPr>
      </p:pic>
    </p:spTree>
    <p:extLst>
      <p:ext uri="{BB962C8B-B14F-4D97-AF65-F5344CB8AC3E}">
        <p14:creationId xmlns:p14="http://schemas.microsoft.com/office/powerpoint/2010/main" val="978300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7187B8-9548-017C-317A-B74EDC540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9DE016-2ACB-DE8B-A6EB-AACC38764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66" y="0"/>
            <a:ext cx="9575930" cy="7496158"/>
          </a:xfrm>
        </p:spPr>
      </p:pic>
    </p:spTree>
    <p:extLst>
      <p:ext uri="{BB962C8B-B14F-4D97-AF65-F5344CB8AC3E}">
        <p14:creationId xmlns:p14="http://schemas.microsoft.com/office/powerpoint/2010/main" val="3622831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B5CDF6-6B5B-89FF-3BEF-D21A24951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DBAD5F-2DDB-401E-0BC1-0D6C84753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98779"/>
            <a:ext cx="8422729" cy="6659221"/>
          </a:xfrm>
        </p:spPr>
      </p:pic>
    </p:spTree>
    <p:extLst>
      <p:ext uri="{BB962C8B-B14F-4D97-AF65-F5344CB8AC3E}">
        <p14:creationId xmlns:p14="http://schemas.microsoft.com/office/powerpoint/2010/main" val="4147407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A8F4A-39B8-9929-CFEC-6A314B4FE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B562F3-D875-9689-B26F-F32B1B3F5F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43408"/>
            <a:ext cx="6192688" cy="7740860"/>
          </a:xfrm>
        </p:spPr>
      </p:pic>
    </p:spTree>
    <p:extLst>
      <p:ext uri="{BB962C8B-B14F-4D97-AF65-F5344CB8AC3E}">
        <p14:creationId xmlns:p14="http://schemas.microsoft.com/office/powerpoint/2010/main" val="190379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AB087C-380C-CEA8-E88D-1B011B8C7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212FEE-4B0E-D00D-2CC4-BE8216DBC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395536"/>
            <a:ext cx="9832353" cy="9888431"/>
          </a:xfrm>
        </p:spPr>
      </p:pic>
    </p:spTree>
    <p:extLst>
      <p:ext uri="{BB962C8B-B14F-4D97-AF65-F5344CB8AC3E}">
        <p14:creationId xmlns:p14="http://schemas.microsoft.com/office/powerpoint/2010/main" val="1772055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F250D-1794-2035-EBF0-553AF5790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C6A84-5C9F-374C-AF2F-6C8E98F06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64890"/>
            <a:ext cx="9780238" cy="6528219"/>
          </a:xfrm>
        </p:spPr>
      </p:pic>
    </p:spTree>
    <p:extLst>
      <p:ext uri="{BB962C8B-B14F-4D97-AF65-F5344CB8AC3E}">
        <p14:creationId xmlns:p14="http://schemas.microsoft.com/office/powerpoint/2010/main" val="3079218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37A939-C7F3-40D6-EC53-9A0C22833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EC38DC-7848-BA08-279D-D9E35453F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5962"/>
            <a:ext cx="5400599" cy="6847595"/>
          </a:xfrm>
        </p:spPr>
      </p:pic>
    </p:spTree>
    <p:extLst>
      <p:ext uri="{BB962C8B-B14F-4D97-AF65-F5344CB8AC3E}">
        <p14:creationId xmlns:p14="http://schemas.microsoft.com/office/powerpoint/2010/main" val="3727374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506F13-BA78-0AFF-2D59-9335C24D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9955D8-86E2-1F13-8D15-10D13A8D3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89803" cy="6960067"/>
          </a:xfrm>
        </p:spPr>
      </p:pic>
    </p:spTree>
    <p:extLst>
      <p:ext uri="{BB962C8B-B14F-4D97-AF65-F5344CB8AC3E}">
        <p14:creationId xmlns:p14="http://schemas.microsoft.com/office/powerpoint/2010/main" val="1477748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BC4EE6-1D2D-180D-5C7C-376E306B6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89DC06-9345-0793-FD09-BA822A18D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46" y="116632"/>
            <a:ext cx="10515600" cy="7623810"/>
          </a:xfrm>
        </p:spPr>
      </p:pic>
    </p:spTree>
    <p:extLst>
      <p:ext uri="{BB962C8B-B14F-4D97-AF65-F5344CB8AC3E}">
        <p14:creationId xmlns:p14="http://schemas.microsoft.com/office/powerpoint/2010/main" val="2667196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6C9D74-2D36-6CBD-54C7-D2DC2DE66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C70E9-B651-7CF7-B7D5-775331283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9072"/>
            <a:ext cx="6824878" cy="6798928"/>
          </a:xfrm>
        </p:spPr>
      </p:pic>
    </p:spTree>
    <p:extLst>
      <p:ext uri="{BB962C8B-B14F-4D97-AF65-F5344CB8AC3E}">
        <p14:creationId xmlns:p14="http://schemas.microsoft.com/office/powerpoint/2010/main" val="39045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C2F79-BF29-A827-3154-81F284F24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842944-B14E-6C07-708A-9AC8F390A4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39262"/>
            <a:ext cx="9448997" cy="6259961"/>
          </a:xfrm>
        </p:spPr>
      </p:pic>
    </p:spTree>
    <p:extLst>
      <p:ext uri="{BB962C8B-B14F-4D97-AF65-F5344CB8AC3E}">
        <p14:creationId xmlns:p14="http://schemas.microsoft.com/office/powerpoint/2010/main" val="2826464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BEAE60-68C7-EFEB-886E-9D1E2964B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DF13C0-589D-F641-41C0-EFDA08E58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113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475356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DB951-3415-D347-1CB0-BAD0A5F82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524B65-BCA4-F1CE-4124-AA347FCA1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718985" cy="7491219"/>
          </a:xfrm>
        </p:spPr>
      </p:pic>
    </p:spTree>
    <p:extLst>
      <p:ext uri="{BB962C8B-B14F-4D97-AF65-F5344CB8AC3E}">
        <p14:creationId xmlns:p14="http://schemas.microsoft.com/office/powerpoint/2010/main" val="3799171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7CA4A9-1D9D-CD72-980C-06829ECA3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858312-6AD3-0966-D9E9-022F6F4AD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43608"/>
            <a:ext cx="6942984" cy="11998432"/>
          </a:xfrm>
        </p:spPr>
      </p:pic>
    </p:spTree>
    <p:extLst>
      <p:ext uri="{BB962C8B-B14F-4D97-AF65-F5344CB8AC3E}">
        <p14:creationId xmlns:p14="http://schemas.microsoft.com/office/powerpoint/2010/main" val="175969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2DD34-3E4C-FC6F-29AE-2CB8D13E4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F8AC0F-AAC1-B55F-9005-750050E766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687" y="0"/>
            <a:ext cx="5434561" cy="6790491"/>
          </a:xfrm>
        </p:spPr>
      </p:pic>
    </p:spTree>
    <p:extLst>
      <p:ext uri="{BB962C8B-B14F-4D97-AF65-F5344CB8AC3E}">
        <p14:creationId xmlns:p14="http://schemas.microsoft.com/office/powerpoint/2010/main" val="16151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90372-2122-E086-58C3-1E2F200E1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47F76-72FC-641C-3AA7-733F6884FB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749480" cy="7749480"/>
          </a:xfrm>
        </p:spPr>
      </p:pic>
    </p:spTree>
    <p:extLst>
      <p:ext uri="{BB962C8B-B14F-4D97-AF65-F5344CB8AC3E}">
        <p14:creationId xmlns:p14="http://schemas.microsoft.com/office/powerpoint/2010/main" val="4086282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9411E-590D-4351-F742-E34CC2FB3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9E0649-4ADC-0657-08A2-D3DF076655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195014"/>
            <a:ext cx="8816267" cy="7053014"/>
          </a:xfrm>
        </p:spPr>
      </p:pic>
    </p:spTree>
    <p:extLst>
      <p:ext uri="{BB962C8B-B14F-4D97-AF65-F5344CB8AC3E}">
        <p14:creationId xmlns:p14="http://schemas.microsoft.com/office/powerpoint/2010/main" val="2071862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1AA25-0003-5F4D-3D58-467A795D1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1DA7A2-32F0-5847-021E-957C6A686E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750" y="-459432"/>
            <a:ext cx="7029626" cy="8602219"/>
          </a:xfrm>
        </p:spPr>
      </p:pic>
    </p:spTree>
    <p:extLst>
      <p:ext uri="{BB962C8B-B14F-4D97-AF65-F5344CB8AC3E}">
        <p14:creationId xmlns:p14="http://schemas.microsoft.com/office/powerpoint/2010/main" val="1734253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CDAE8-FCD4-89B1-204F-AB8A7F282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D9459-9674-DE01-7DBF-42BCB0A9AB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44499" cy="7063052"/>
          </a:xfrm>
        </p:spPr>
      </p:pic>
    </p:spTree>
    <p:extLst>
      <p:ext uri="{BB962C8B-B14F-4D97-AF65-F5344CB8AC3E}">
        <p14:creationId xmlns:p14="http://schemas.microsoft.com/office/powerpoint/2010/main" val="3018341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952E4-3A98-3F6F-10EF-DCDA6DBD5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47F823-2429-CC96-5BC6-2F5E0649A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734670"/>
            <a:ext cx="4824536" cy="8575935"/>
          </a:xfrm>
        </p:spPr>
      </p:pic>
    </p:spTree>
    <p:extLst>
      <p:ext uri="{BB962C8B-B14F-4D97-AF65-F5344CB8AC3E}">
        <p14:creationId xmlns:p14="http://schemas.microsoft.com/office/powerpoint/2010/main" val="45283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8928F-9A19-3DA2-372B-8F89080A6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475854-45ED-4E8C-5EEC-FE8CA330EF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715" y="365124"/>
            <a:ext cx="7991229" cy="6492875"/>
          </a:xfrm>
        </p:spPr>
      </p:pic>
    </p:spTree>
    <p:extLst>
      <p:ext uri="{BB962C8B-B14F-4D97-AF65-F5344CB8AC3E}">
        <p14:creationId xmlns:p14="http://schemas.microsoft.com/office/powerpoint/2010/main" val="215632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040A0-9FBD-B971-DE29-6749EBC68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8275B-4D26-C75D-7938-84AB3BB97B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98" y="-99392"/>
            <a:ext cx="6764714" cy="7011412"/>
          </a:xfrm>
        </p:spPr>
      </p:pic>
    </p:spTree>
    <p:extLst>
      <p:ext uri="{BB962C8B-B14F-4D97-AF65-F5344CB8AC3E}">
        <p14:creationId xmlns:p14="http://schemas.microsoft.com/office/powerpoint/2010/main" val="800967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0CAB66-A2EB-E971-D975-73EDF2C7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A79B1B-003B-C78F-A848-02F608B15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23006"/>
            <a:ext cx="5584804" cy="6981006"/>
          </a:xfrm>
        </p:spPr>
      </p:pic>
    </p:spTree>
    <p:extLst>
      <p:ext uri="{BB962C8B-B14F-4D97-AF65-F5344CB8AC3E}">
        <p14:creationId xmlns:p14="http://schemas.microsoft.com/office/powerpoint/2010/main" val="4000057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A3676D-84F3-D75C-1AE9-E1BF0C72E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E7E4D6-130A-70E5-1ED9-7683AD16FF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6125414" cy="7081405"/>
          </a:xfrm>
        </p:spPr>
      </p:pic>
    </p:spTree>
    <p:extLst>
      <p:ext uri="{BB962C8B-B14F-4D97-AF65-F5344CB8AC3E}">
        <p14:creationId xmlns:p14="http://schemas.microsoft.com/office/powerpoint/2010/main" val="3394316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249CF-E5D8-C293-1A5D-5A0C3A54C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1805ED-796C-674D-6182-1FC534B3A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72" y="116632"/>
            <a:ext cx="7725874" cy="7128792"/>
          </a:xfrm>
        </p:spPr>
      </p:pic>
    </p:spTree>
    <p:extLst>
      <p:ext uri="{BB962C8B-B14F-4D97-AF65-F5344CB8AC3E}">
        <p14:creationId xmlns:p14="http://schemas.microsoft.com/office/powerpoint/2010/main" val="3683513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4E6DE-5DF5-50E9-3FE0-D6122D67F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CBCAB5-F7F8-7436-E25E-FC443A7593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869377" cy="6864770"/>
          </a:xfrm>
        </p:spPr>
      </p:pic>
    </p:spTree>
    <p:extLst>
      <p:ext uri="{BB962C8B-B14F-4D97-AF65-F5344CB8AC3E}">
        <p14:creationId xmlns:p14="http://schemas.microsoft.com/office/powerpoint/2010/main" val="77172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DC3B71-3807-5A44-64DE-E60F7915B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CB3FDD-6B76-A3D5-8A0E-FD07B1CD2C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4267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3736869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80BB45-17DD-EEFF-875B-506043868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44C00C-8E4A-E6F4-3CBF-F498B999DB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07"/>
            <a:ext cx="7493370" cy="6818967"/>
          </a:xfrm>
        </p:spPr>
      </p:pic>
    </p:spTree>
    <p:extLst>
      <p:ext uri="{BB962C8B-B14F-4D97-AF65-F5344CB8AC3E}">
        <p14:creationId xmlns:p14="http://schemas.microsoft.com/office/powerpoint/2010/main" val="1424302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CC223-C8BF-FC25-5943-D497AEFAD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8C476A-CFA3-1824-3F3B-FF924D31F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1203174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4CE8C-B5FA-4A00-1921-AEFEDA536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18734-E270-3E37-D093-21CAED76EC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234" y="-819472"/>
            <a:ext cx="8349158" cy="8349158"/>
          </a:xfrm>
        </p:spPr>
      </p:pic>
    </p:spTree>
    <p:extLst>
      <p:ext uri="{BB962C8B-B14F-4D97-AF65-F5344CB8AC3E}">
        <p14:creationId xmlns:p14="http://schemas.microsoft.com/office/powerpoint/2010/main" val="4018172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989BD-3792-B0DE-2011-61CDFA591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F2C132-E082-DE90-3A37-057A8D98C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803054" cy="6736638"/>
          </a:xfrm>
        </p:spPr>
      </p:pic>
    </p:spTree>
    <p:extLst>
      <p:ext uri="{BB962C8B-B14F-4D97-AF65-F5344CB8AC3E}">
        <p14:creationId xmlns:p14="http://schemas.microsoft.com/office/powerpoint/2010/main" val="3862742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CA548-0908-6405-81D9-49B4088EF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3D9E22-06E4-DC8D-B41F-BB85382B4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8500"/>
            <a:ext cx="5832648" cy="6800277"/>
          </a:xfrm>
        </p:spPr>
      </p:pic>
    </p:spTree>
    <p:extLst>
      <p:ext uri="{BB962C8B-B14F-4D97-AF65-F5344CB8AC3E}">
        <p14:creationId xmlns:p14="http://schemas.microsoft.com/office/powerpoint/2010/main" val="367720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4C4149-2391-C551-533B-0663DF5D6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80D245-3EB0-3B0F-DD97-B1C43BC31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41234"/>
            <a:ext cx="5976664" cy="8021912"/>
          </a:xfrm>
        </p:spPr>
      </p:pic>
    </p:spTree>
    <p:extLst>
      <p:ext uri="{BB962C8B-B14F-4D97-AF65-F5344CB8AC3E}">
        <p14:creationId xmlns:p14="http://schemas.microsoft.com/office/powerpoint/2010/main" val="1375645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CB2DB-363A-950C-D22A-B98B846CD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EECD94-7A0D-3553-0C8E-6BAA75C92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083502"/>
            <a:ext cx="6768752" cy="9025004"/>
          </a:xfrm>
        </p:spPr>
      </p:pic>
    </p:spTree>
    <p:extLst>
      <p:ext uri="{BB962C8B-B14F-4D97-AF65-F5344CB8AC3E}">
        <p14:creationId xmlns:p14="http://schemas.microsoft.com/office/powerpoint/2010/main" val="479829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DBA5F-4071-534B-4EF7-DFCF81881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8BEBD-0967-D7E5-6A9C-9B9EB74FE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449022" cy="6933150"/>
          </a:xfrm>
        </p:spPr>
      </p:pic>
    </p:spTree>
    <p:extLst>
      <p:ext uri="{BB962C8B-B14F-4D97-AF65-F5344CB8AC3E}">
        <p14:creationId xmlns:p14="http://schemas.microsoft.com/office/powerpoint/2010/main" val="1320866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016C9-5191-DB88-C3AB-0B0D3DACF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1CC4FF-1513-C273-1124-312C5E207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54" y="188640"/>
            <a:ext cx="9408226" cy="7050334"/>
          </a:xfrm>
        </p:spPr>
      </p:pic>
    </p:spTree>
    <p:extLst>
      <p:ext uri="{BB962C8B-B14F-4D97-AF65-F5344CB8AC3E}">
        <p14:creationId xmlns:p14="http://schemas.microsoft.com/office/powerpoint/2010/main" val="3868287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C4CDB4-C424-DF3F-309E-332002705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37D95D-0BBF-010F-CE68-E3AFA7EF72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750" y="0"/>
            <a:ext cx="7482247" cy="6940055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0C3E415-4686-CD05-BE56-0EE2F8A7E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716389"/>
            <a:ext cx="1018803" cy="7764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C759E0A-3516-1326-5A04-00D500ACFF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5" y="5589240"/>
            <a:ext cx="2081913" cy="117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64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N°17 - Perroquet34740</dc:title>
  <dc:creator>Perroquet34740</dc:creator>
  <cp:lastModifiedBy>Christiane BEYAERT</cp:lastModifiedBy>
  <cp:revision>4</cp:revision>
  <dcterms:created xsi:type="dcterms:W3CDTF">2023-09-28T09:18:58Z</dcterms:created>
  <dcterms:modified xsi:type="dcterms:W3CDTF">2023-09-29T17:16:29Z</dcterms:modified>
</cp:coreProperties>
</file>