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AAB89-E91D-4EA9-A8F1-4774C1B09A70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518F6-F16C-4645-9CB6-494391B8A7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71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AAB89-E91D-4EA9-A8F1-4774C1B09A70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518F6-F16C-4645-9CB6-494391B8A7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8671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AAB89-E91D-4EA9-A8F1-4774C1B09A70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518F6-F16C-4645-9CB6-494391B8A7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216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AAB89-E91D-4EA9-A8F1-4774C1B09A70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518F6-F16C-4645-9CB6-494391B8A7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530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AAB89-E91D-4EA9-A8F1-4774C1B09A70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518F6-F16C-4645-9CB6-494391B8A7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033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AAB89-E91D-4EA9-A8F1-4774C1B09A70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518F6-F16C-4645-9CB6-494391B8A7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7203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AAB89-E91D-4EA9-A8F1-4774C1B09A70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518F6-F16C-4645-9CB6-494391B8A7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45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AAB89-E91D-4EA9-A8F1-4774C1B09A70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518F6-F16C-4645-9CB6-494391B8A7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047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AAB89-E91D-4EA9-A8F1-4774C1B09A70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518F6-F16C-4645-9CB6-494391B8A7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343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AAB89-E91D-4EA9-A8F1-4774C1B09A70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518F6-F16C-4645-9CB6-494391B8A7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888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AAB89-E91D-4EA9-A8F1-4774C1B09A70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518F6-F16C-4645-9CB6-494391B8A7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5192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AAB89-E91D-4EA9-A8F1-4774C1B09A70}" type="datetimeFigureOut">
              <a:rPr lang="fr-FR" smtClean="0"/>
              <a:t>21/08/2023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518F6-F16C-4645-9CB6-494391B8A7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34356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872766-8243-9062-6692-826B52716C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ACD5EEE-0361-7606-9216-47B46466B18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153375E-A210-CCA0-FF36-FE1B4090EBC7}"/>
              </a:ext>
            </a:extLst>
          </p:cNvPr>
          <p:cNvSpPr/>
          <p:nvPr/>
        </p:nvSpPr>
        <p:spPr>
          <a:xfrm>
            <a:off x="983432" y="1122362"/>
            <a:ext cx="96845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HUMOUR SEXY &amp; COQUIN N°15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018F0AF-7140-B505-F7F7-FD504ADC6F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360" y="4797152"/>
            <a:ext cx="2057400" cy="14668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5DC2728-7C3C-CA57-3DE2-B778F1E159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FF6D21C-411B-A438-ABE4-77CE3A3184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844824"/>
            <a:ext cx="4572000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275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  <p:sndAc>
          <p:stSnd loop="1">
            <p:snd r:embed="rId2" name="Sex Bomb Tom John.wav"/>
          </p:stSnd>
        </p:sndAc>
      </p:transition>
    </mc:Choice>
    <mc:Fallback>
      <p:transition spd="slow">
        <p:fade/>
        <p:sndAc>
          <p:stSnd loop="1">
            <p:snd r:embed="rId2" name="Sex Bomb Tom Joh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9D7CBB-22D2-1CA9-DE98-B1FB6A063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8DA55D-9ECB-8768-91EA-6FA5DCB585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08" y="0"/>
            <a:ext cx="5060940" cy="7158895"/>
          </a:xfrm>
        </p:spPr>
      </p:pic>
    </p:spTree>
    <p:extLst>
      <p:ext uri="{BB962C8B-B14F-4D97-AF65-F5344CB8AC3E}">
        <p14:creationId xmlns:p14="http://schemas.microsoft.com/office/powerpoint/2010/main" val="2238148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856A27-93D6-86F6-EE23-7B59BC49B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D505D4-34E9-8B12-B74B-768E1048CF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195" y="260648"/>
            <a:ext cx="9340245" cy="6494389"/>
          </a:xfrm>
        </p:spPr>
      </p:pic>
    </p:spTree>
    <p:extLst>
      <p:ext uri="{BB962C8B-B14F-4D97-AF65-F5344CB8AC3E}">
        <p14:creationId xmlns:p14="http://schemas.microsoft.com/office/powerpoint/2010/main" val="2193527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BFA10C-5094-5CEF-181A-A5F88307F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00DA67-4447-B97D-AAF9-92DA8FE415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1282"/>
            <a:ext cx="4752528" cy="6930019"/>
          </a:xfrm>
        </p:spPr>
      </p:pic>
    </p:spTree>
    <p:extLst>
      <p:ext uri="{BB962C8B-B14F-4D97-AF65-F5344CB8AC3E}">
        <p14:creationId xmlns:p14="http://schemas.microsoft.com/office/powerpoint/2010/main" val="4034943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389109-CE60-4985-260D-A07F47AE7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F0079E-AA36-BAE8-C3D8-47CD108501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32167"/>
            <a:ext cx="5463172" cy="6920019"/>
          </a:xfrm>
        </p:spPr>
      </p:pic>
    </p:spTree>
    <p:extLst>
      <p:ext uri="{BB962C8B-B14F-4D97-AF65-F5344CB8AC3E}">
        <p14:creationId xmlns:p14="http://schemas.microsoft.com/office/powerpoint/2010/main" val="259769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0A26FD-28CD-7CB9-A640-93D781529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D34D7B-8704-5BDF-4E41-7011D8692F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19480"/>
            <a:ext cx="7333988" cy="7096959"/>
          </a:xfrm>
        </p:spPr>
      </p:pic>
    </p:spTree>
    <p:extLst>
      <p:ext uri="{BB962C8B-B14F-4D97-AF65-F5344CB8AC3E}">
        <p14:creationId xmlns:p14="http://schemas.microsoft.com/office/powerpoint/2010/main" val="398404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032647-933D-7629-D8AA-AC6559EF7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C8E925-3A41-9F2B-B1A7-D97F43DFC9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0"/>
            <a:ext cx="8756926" cy="7197099"/>
          </a:xfrm>
        </p:spPr>
      </p:pic>
    </p:spTree>
    <p:extLst>
      <p:ext uri="{BB962C8B-B14F-4D97-AF65-F5344CB8AC3E}">
        <p14:creationId xmlns:p14="http://schemas.microsoft.com/office/powerpoint/2010/main" val="1298785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8020A7-3492-A50E-D4AC-BF18DB5C0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686302-2CE7-DE0B-D8E5-D3EAB2901C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0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3631807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8AF346-FBED-5635-C7FC-E2BFA0644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243EBC-AC3D-B69E-B70C-294242161A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8138"/>
            <a:ext cx="6889235" cy="6876138"/>
          </a:xfrm>
        </p:spPr>
      </p:pic>
    </p:spTree>
    <p:extLst>
      <p:ext uri="{BB962C8B-B14F-4D97-AF65-F5344CB8AC3E}">
        <p14:creationId xmlns:p14="http://schemas.microsoft.com/office/powerpoint/2010/main" val="182700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3C9C1E-CADC-F251-60E9-99A0418BA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352" y="-243408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143165-1372-AA15-72C8-9BD6BDD5AB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1683568"/>
            <a:ext cx="4896544" cy="10612284"/>
          </a:xfrm>
        </p:spPr>
      </p:pic>
    </p:spTree>
    <p:extLst>
      <p:ext uri="{BB962C8B-B14F-4D97-AF65-F5344CB8AC3E}">
        <p14:creationId xmlns:p14="http://schemas.microsoft.com/office/powerpoint/2010/main" val="1423509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FDA0CA-5F40-25B2-B222-EF4F7A7C8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EB827B-0AB3-35E0-D644-F3503E1913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520712"/>
            <a:ext cx="8835360" cy="5972163"/>
          </a:xfrm>
        </p:spPr>
      </p:pic>
    </p:spTree>
    <p:extLst>
      <p:ext uri="{BB962C8B-B14F-4D97-AF65-F5344CB8AC3E}">
        <p14:creationId xmlns:p14="http://schemas.microsoft.com/office/powerpoint/2010/main" val="73607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345C3A-DD24-AB24-5AF7-6E378F934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A23B99-E4E8-4EF2-BAFE-B257BB3C6B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204293"/>
            <a:ext cx="6912768" cy="6449413"/>
          </a:xfrm>
        </p:spPr>
      </p:pic>
    </p:spTree>
    <p:extLst>
      <p:ext uri="{BB962C8B-B14F-4D97-AF65-F5344CB8AC3E}">
        <p14:creationId xmlns:p14="http://schemas.microsoft.com/office/powerpoint/2010/main" val="313308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1F8893-6A24-E4E8-7AA7-2811841ED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6FF06F-71D7-E1C0-86CF-35B67059AD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987" y="0"/>
            <a:ext cx="5764025" cy="6807906"/>
          </a:xfrm>
        </p:spPr>
      </p:pic>
    </p:spTree>
    <p:extLst>
      <p:ext uri="{BB962C8B-B14F-4D97-AF65-F5344CB8AC3E}">
        <p14:creationId xmlns:p14="http://schemas.microsoft.com/office/powerpoint/2010/main" val="4177087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ED8EE5-5E60-B8D9-20CE-E490B7C23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611515-AE65-475A-0C99-0183DB0F55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197" y="-11682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862628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466A32-A09A-DAE5-9C04-ED6968E98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9D0520-B4BA-95BE-28B6-6F6AA99856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604121"/>
            <a:ext cx="8791324" cy="5888754"/>
          </a:xfrm>
        </p:spPr>
      </p:pic>
    </p:spTree>
    <p:extLst>
      <p:ext uri="{BB962C8B-B14F-4D97-AF65-F5344CB8AC3E}">
        <p14:creationId xmlns:p14="http://schemas.microsoft.com/office/powerpoint/2010/main" val="2654792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F80D52-C80A-7E67-C8C4-92C150C1F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357A2C-F8F0-EA8A-3B45-29AF1263ED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668062" cy="7043806"/>
          </a:xfrm>
        </p:spPr>
      </p:pic>
    </p:spTree>
    <p:extLst>
      <p:ext uri="{BB962C8B-B14F-4D97-AF65-F5344CB8AC3E}">
        <p14:creationId xmlns:p14="http://schemas.microsoft.com/office/powerpoint/2010/main" val="1708629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2A4DF1-D518-7A0D-D541-9614FA166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638626-16F1-A853-07BE-F1602A94EA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480344" cy="6794924"/>
          </a:xfrm>
        </p:spPr>
      </p:pic>
    </p:spTree>
    <p:extLst>
      <p:ext uri="{BB962C8B-B14F-4D97-AF65-F5344CB8AC3E}">
        <p14:creationId xmlns:p14="http://schemas.microsoft.com/office/powerpoint/2010/main" val="980014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2ED091-6E56-1C6B-EAA5-B92A64375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303652-F981-FF27-980C-E240F035EC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88640"/>
            <a:ext cx="7750219" cy="8374177"/>
          </a:xfrm>
        </p:spPr>
      </p:pic>
    </p:spTree>
    <p:extLst>
      <p:ext uri="{BB962C8B-B14F-4D97-AF65-F5344CB8AC3E}">
        <p14:creationId xmlns:p14="http://schemas.microsoft.com/office/powerpoint/2010/main" val="1984443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CF6993-E59D-0513-4D44-DBBFA453C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DBA222-9CAB-EC98-E9AB-C410E4E409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783" y="548680"/>
            <a:ext cx="8640434" cy="5628283"/>
          </a:xfrm>
        </p:spPr>
      </p:pic>
    </p:spTree>
    <p:extLst>
      <p:ext uri="{BB962C8B-B14F-4D97-AF65-F5344CB8AC3E}">
        <p14:creationId xmlns:p14="http://schemas.microsoft.com/office/powerpoint/2010/main" val="2215667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43FFC2-4CE0-80DE-CE54-C9FC3FDBE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D702E1-AF63-CCDC-A75C-17A71EE67E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93" y="662087"/>
            <a:ext cx="9497413" cy="5533826"/>
          </a:xfrm>
        </p:spPr>
      </p:pic>
    </p:spTree>
    <p:extLst>
      <p:ext uri="{BB962C8B-B14F-4D97-AF65-F5344CB8AC3E}">
        <p14:creationId xmlns:p14="http://schemas.microsoft.com/office/powerpoint/2010/main" val="340764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E07397-4F19-20F1-8063-9F3AFD57D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92" y="-387424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5402F0-AFE9-825F-CEB7-FFF7B64770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1989934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79F2D5-7D38-A44D-8455-DF5E661A7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2BFE1E-B65D-43F8-4AE7-FA7151CB26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711958"/>
            <a:ext cx="6408711" cy="8739153"/>
          </a:xfrm>
        </p:spPr>
      </p:pic>
    </p:spTree>
    <p:extLst>
      <p:ext uri="{BB962C8B-B14F-4D97-AF65-F5344CB8AC3E}">
        <p14:creationId xmlns:p14="http://schemas.microsoft.com/office/powerpoint/2010/main" val="2223532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62EC32-33E6-9FED-259B-2842774FA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117E59-30CD-5FA0-EC90-93EA5368AA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107504"/>
            <a:ext cx="6849620" cy="8219544"/>
          </a:xfrm>
        </p:spPr>
      </p:pic>
    </p:spTree>
    <p:extLst>
      <p:ext uri="{BB962C8B-B14F-4D97-AF65-F5344CB8AC3E}">
        <p14:creationId xmlns:p14="http://schemas.microsoft.com/office/powerpoint/2010/main" val="1242336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C4FA3C-1E23-9B15-7C42-43052689B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9B5A4E-A632-15B5-9BD0-AC6A0A5DB8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01731"/>
            <a:ext cx="8599212" cy="6558722"/>
          </a:xfrm>
        </p:spPr>
      </p:pic>
    </p:spTree>
    <p:extLst>
      <p:ext uri="{BB962C8B-B14F-4D97-AF65-F5344CB8AC3E}">
        <p14:creationId xmlns:p14="http://schemas.microsoft.com/office/powerpoint/2010/main" val="2195274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055457-D33C-F513-9C78-E2CB1D267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B5DAD3-7D49-4340-45E5-3A1D609527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54" y="0"/>
            <a:ext cx="5901534" cy="7135696"/>
          </a:xfrm>
        </p:spPr>
      </p:pic>
    </p:spTree>
    <p:extLst>
      <p:ext uri="{BB962C8B-B14F-4D97-AF65-F5344CB8AC3E}">
        <p14:creationId xmlns:p14="http://schemas.microsoft.com/office/powerpoint/2010/main" val="329661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F25913-2EB9-CCB3-B645-34B28F11D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CA585A-4007-6641-4B44-FCBC24F23E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25202"/>
            <a:ext cx="5544616" cy="7389308"/>
          </a:xfrm>
        </p:spPr>
      </p:pic>
    </p:spTree>
    <p:extLst>
      <p:ext uri="{BB962C8B-B14F-4D97-AF65-F5344CB8AC3E}">
        <p14:creationId xmlns:p14="http://schemas.microsoft.com/office/powerpoint/2010/main" val="1473470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F8611B-3A0C-BF43-6FFE-DE92E7C6D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5C9B83-5098-4B2B-25C3-4E1D9C12C5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620688"/>
            <a:ext cx="8793427" cy="5972894"/>
          </a:xfrm>
        </p:spPr>
      </p:pic>
    </p:spTree>
    <p:extLst>
      <p:ext uri="{BB962C8B-B14F-4D97-AF65-F5344CB8AC3E}">
        <p14:creationId xmlns:p14="http://schemas.microsoft.com/office/powerpoint/2010/main" val="3120413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EA2CD-E452-AED5-78F6-D813D98FC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84B865-4C44-C332-3FD1-169283A36E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57529"/>
            <a:ext cx="7075048" cy="6542941"/>
          </a:xfrm>
        </p:spPr>
      </p:pic>
    </p:spTree>
    <p:extLst>
      <p:ext uri="{BB962C8B-B14F-4D97-AF65-F5344CB8AC3E}">
        <p14:creationId xmlns:p14="http://schemas.microsoft.com/office/powerpoint/2010/main" val="1331834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BCCE1F-12D9-D07F-E237-C4290A13D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213473-5787-8D37-8C8A-649CACF881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032" y="273267"/>
            <a:ext cx="8493936" cy="6311466"/>
          </a:xfrm>
        </p:spPr>
      </p:pic>
    </p:spTree>
    <p:extLst>
      <p:ext uri="{BB962C8B-B14F-4D97-AF65-F5344CB8AC3E}">
        <p14:creationId xmlns:p14="http://schemas.microsoft.com/office/powerpoint/2010/main" val="2930953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C41E32-3D6B-5D2F-344F-43D84B06D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D42C26-0ACA-C073-94D9-0F27B1646D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00946"/>
            <a:ext cx="5616624" cy="6955972"/>
          </a:xfrm>
        </p:spPr>
      </p:pic>
    </p:spTree>
    <p:extLst>
      <p:ext uri="{BB962C8B-B14F-4D97-AF65-F5344CB8AC3E}">
        <p14:creationId xmlns:p14="http://schemas.microsoft.com/office/powerpoint/2010/main" val="3077088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800A93-882E-7667-1ADC-51AA3FD77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599BEB-416D-CDB7-363A-95D1313E3B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395536"/>
            <a:ext cx="4824536" cy="10456221"/>
          </a:xfrm>
        </p:spPr>
      </p:pic>
    </p:spTree>
    <p:extLst>
      <p:ext uri="{BB962C8B-B14F-4D97-AF65-F5344CB8AC3E}">
        <p14:creationId xmlns:p14="http://schemas.microsoft.com/office/powerpoint/2010/main" val="2749441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BC34D3-5E75-6221-157D-F90B946E6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0C7651-C6A8-80AD-C7B8-4D0C85245D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0"/>
            <a:ext cx="5112568" cy="6745071"/>
          </a:xfrm>
        </p:spPr>
      </p:pic>
    </p:spTree>
    <p:extLst>
      <p:ext uri="{BB962C8B-B14F-4D97-AF65-F5344CB8AC3E}">
        <p14:creationId xmlns:p14="http://schemas.microsoft.com/office/powerpoint/2010/main" val="3501443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4FC830-FF03-BF4F-453A-6FDE493BD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CD175F-80FF-8539-8654-C1BB0EEE9B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992244" cy="6833369"/>
          </a:xfrm>
        </p:spPr>
      </p:pic>
    </p:spTree>
    <p:extLst>
      <p:ext uri="{BB962C8B-B14F-4D97-AF65-F5344CB8AC3E}">
        <p14:creationId xmlns:p14="http://schemas.microsoft.com/office/powerpoint/2010/main" val="2927294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4D65A4-9763-E25E-A6F5-466891104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932B29-9515-102F-1061-D0C026A4A7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96054" cy="6954321"/>
          </a:xfrm>
        </p:spPr>
      </p:pic>
    </p:spTree>
    <p:extLst>
      <p:ext uri="{BB962C8B-B14F-4D97-AF65-F5344CB8AC3E}">
        <p14:creationId xmlns:p14="http://schemas.microsoft.com/office/powerpoint/2010/main" val="1964761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F10F68-2D22-9257-7881-4035351F8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18DE2C-5B6B-AE0C-F9A9-660958A270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99662" cy="7123935"/>
          </a:xfrm>
        </p:spPr>
      </p:pic>
    </p:spTree>
    <p:extLst>
      <p:ext uri="{BB962C8B-B14F-4D97-AF65-F5344CB8AC3E}">
        <p14:creationId xmlns:p14="http://schemas.microsoft.com/office/powerpoint/2010/main" val="662099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7A3794-AE3B-E385-4418-CBEE8CE44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AC725E-0D13-AC22-3914-471E2EFB94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1401"/>
            <a:ext cx="7255589" cy="6861264"/>
          </a:xfrm>
        </p:spPr>
      </p:pic>
    </p:spTree>
    <p:extLst>
      <p:ext uri="{BB962C8B-B14F-4D97-AF65-F5344CB8AC3E}">
        <p14:creationId xmlns:p14="http://schemas.microsoft.com/office/powerpoint/2010/main" val="4254174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978144-26AC-E8A8-76C4-F17AD8320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424927-A04F-21AC-0E57-75F98BBAE7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932263" cy="6845610"/>
          </a:xfrm>
        </p:spPr>
      </p:pic>
    </p:spTree>
    <p:extLst>
      <p:ext uri="{BB962C8B-B14F-4D97-AF65-F5344CB8AC3E}">
        <p14:creationId xmlns:p14="http://schemas.microsoft.com/office/powerpoint/2010/main" val="2568824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654D00-72DB-C68F-3D04-DB45DF3FC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5A6B3D-DDBF-1592-982C-E6C7C9DCF7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30363"/>
            <a:ext cx="6959943" cy="7118725"/>
          </a:xfrm>
        </p:spPr>
      </p:pic>
    </p:spTree>
    <p:extLst>
      <p:ext uri="{BB962C8B-B14F-4D97-AF65-F5344CB8AC3E}">
        <p14:creationId xmlns:p14="http://schemas.microsoft.com/office/powerpoint/2010/main" val="2508019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205464-129D-5AD1-AD19-5826944A5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95EFFE-F496-E44D-38B5-438826E0C6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127202"/>
            <a:ext cx="5749192" cy="7112403"/>
          </a:xfrm>
        </p:spPr>
      </p:pic>
    </p:spTree>
    <p:extLst>
      <p:ext uri="{BB962C8B-B14F-4D97-AF65-F5344CB8AC3E}">
        <p14:creationId xmlns:p14="http://schemas.microsoft.com/office/powerpoint/2010/main" val="3023242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250CA2-C37D-6493-3698-A0A6A2135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4704E4-A741-75C2-A3B9-91EED2E1AA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6564"/>
            <a:ext cx="4896543" cy="7022932"/>
          </a:xfrm>
        </p:spPr>
      </p:pic>
    </p:spTree>
    <p:extLst>
      <p:ext uri="{BB962C8B-B14F-4D97-AF65-F5344CB8AC3E}">
        <p14:creationId xmlns:p14="http://schemas.microsoft.com/office/powerpoint/2010/main" val="4253673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3C3A50-183E-5B1D-DBD9-D225DC81D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7672F5-9158-E35B-D8E8-AB46DA292A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97186"/>
            <a:ext cx="5544616" cy="7012955"/>
          </a:xfrm>
        </p:spPr>
      </p:pic>
    </p:spTree>
    <p:extLst>
      <p:ext uri="{BB962C8B-B14F-4D97-AF65-F5344CB8AC3E}">
        <p14:creationId xmlns:p14="http://schemas.microsoft.com/office/powerpoint/2010/main" val="1439388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B09C43-9642-1A43-10FF-21F045534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340599-3734-54DA-7A8A-0A415D5909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353333"/>
            <a:ext cx="7755474" cy="6466664"/>
          </a:xfrm>
        </p:spPr>
      </p:pic>
    </p:spTree>
    <p:extLst>
      <p:ext uri="{BB962C8B-B14F-4D97-AF65-F5344CB8AC3E}">
        <p14:creationId xmlns:p14="http://schemas.microsoft.com/office/powerpoint/2010/main" val="3056191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F7649A-AD36-D125-BAC6-BB270E8E3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894566-C3A3-0EDF-BF16-6AEB4E6DF8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476672"/>
            <a:ext cx="9620881" cy="6266919"/>
          </a:xfrm>
        </p:spPr>
      </p:pic>
    </p:spTree>
    <p:extLst>
      <p:ext uri="{BB962C8B-B14F-4D97-AF65-F5344CB8AC3E}">
        <p14:creationId xmlns:p14="http://schemas.microsoft.com/office/powerpoint/2010/main" val="19084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E3E405-F0FC-7F19-F98D-DC6A0091F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ECAFBE-BF49-61D9-7FA6-63EDF288EF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21234"/>
            <a:ext cx="5112568" cy="6969035"/>
          </a:xfrm>
        </p:spPr>
      </p:pic>
    </p:spTree>
    <p:extLst>
      <p:ext uri="{BB962C8B-B14F-4D97-AF65-F5344CB8AC3E}">
        <p14:creationId xmlns:p14="http://schemas.microsoft.com/office/powerpoint/2010/main" val="382489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0E8675-D3DF-5AD0-D10A-BE55D236A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A93F68-C341-6B54-03D7-5FD8A33C42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3257"/>
            <a:ext cx="5472607" cy="6827424"/>
          </a:xfrm>
        </p:spPr>
      </p:pic>
    </p:spTree>
    <p:extLst>
      <p:ext uri="{BB962C8B-B14F-4D97-AF65-F5344CB8AC3E}">
        <p14:creationId xmlns:p14="http://schemas.microsoft.com/office/powerpoint/2010/main" val="2798237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5DFA4B-1466-F6AD-DDF5-50CCCBE79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0B8C2D-70AA-3150-2DCB-FBB2DFE603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27165"/>
            <a:ext cx="5400600" cy="7200802"/>
          </a:xfrm>
        </p:spPr>
      </p:pic>
    </p:spTree>
    <p:extLst>
      <p:ext uri="{BB962C8B-B14F-4D97-AF65-F5344CB8AC3E}">
        <p14:creationId xmlns:p14="http://schemas.microsoft.com/office/powerpoint/2010/main" val="2704517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E1A7F8-DC48-885D-8CA6-1339F6ADB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B0859D-F50B-2624-55F1-940E331906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54768"/>
            <a:ext cx="5760640" cy="6912768"/>
          </a:xfrm>
        </p:spPr>
      </p:pic>
    </p:spTree>
    <p:extLst>
      <p:ext uri="{BB962C8B-B14F-4D97-AF65-F5344CB8AC3E}">
        <p14:creationId xmlns:p14="http://schemas.microsoft.com/office/powerpoint/2010/main" val="417762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3828FD-3256-7317-E410-054BCA324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6761A6-DFD3-0476-E689-3091DDAC31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365125"/>
            <a:ext cx="7214734" cy="6022846"/>
          </a:xfrm>
        </p:spPr>
      </p:pic>
    </p:spTree>
    <p:extLst>
      <p:ext uri="{BB962C8B-B14F-4D97-AF65-F5344CB8AC3E}">
        <p14:creationId xmlns:p14="http://schemas.microsoft.com/office/powerpoint/2010/main" val="15177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0CB808-7CC9-1BFE-1493-656FBAAEE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B37474-77ED-8B0B-9A2B-D7A5120081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3257"/>
            <a:ext cx="5832648" cy="6916184"/>
          </a:xfrm>
        </p:spPr>
      </p:pic>
    </p:spTree>
    <p:extLst>
      <p:ext uri="{BB962C8B-B14F-4D97-AF65-F5344CB8AC3E}">
        <p14:creationId xmlns:p14="http://schemas.microsoft.com/office/powerpoint/2010/main" val="1011238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C3E5F7-7BF6-9717-92B4-541A2D602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3D46AE-92C0-2810-17EC-3FF6C1755B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395" y="1070498"/>
            <a:ext cx="4585210" cy="499491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E3FF873-1FF2-DCC3-5CB5-31ED1A06E7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6658" y="4756332"/>
            <a:ext cx="864097" cy="86892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C4C87A8-0AFC-C611-E255-0D7ED27668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03" y="5204822"/>
            <a:ext cx="1530730" cy="866637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F503F53B-B65D-A290-F104-C98D87038A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5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31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n°15 - Perroquet34740</dc:title>
  <dc:creator>Perroquet34740</dc:creator>
  <cp:lastModifiedBy>jean-louis BEYAERT</cp:lastModifiedBy>
  <cp:revision>2</cp:revision>
  <dcterms:created xsi:type="dcterms:W3CDTF">2023-08-21T14:08:01Z</dcterms:created>
  <dcterms:modified xsi:type="dcterms:W3CDTF">2023-08-21T14:39:09Z</dcterms:modified>
</cp:coreProperties>
</file>