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4F-FBA0-4AAC-9C29-8B8AB2DDD1F5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56732-946F-4FE0-8569-2E2926395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5794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4F-FBA0-4AAC-9C29-8B8AB2DDD1F5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56732-946F-4FE0-8569-2E2926395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968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4F-FBA0-4AAC-9C29-8B8AB2DDD1F5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56732-946F-4FE0-8569-2E2926395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1446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4F-FBA0-4AAC-9C29-8B8AB2DDD1F5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56732-946F-4FE0-8569-2E2926395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090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4F-FBA0-4AAC-9C29-8B8AB2DDD1F5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56732-946F-4FE0-8569-2E2926395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26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4F-FBA0-4AAC-9C29-8B8AB2DDD1F5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56732-946F-4FE0-8569-2E2926395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188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4F-FBA0-4AAC-9C29-8B8AB2DDD1F5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56732-946F-4FE0-8569-2E2926395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376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4F-FBA0-4AAC-9C29-8B8AB2DDD1F5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56732-946F-4FE0-8569-2E2926395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1220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4F-FBA0-4AAC-9C29-8B8AB2DDD1F5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56732-946F-4FE0-8569-2E2926395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223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4F-FBA0-4AAC-9C29-8B8AB2DDD1F5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56732-946F-4FE0-8569-2E2926395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7807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5744F-FBA0-4AAC-9C29-8B8AB2DDD1F5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56732-946F-4FE0-8569-2E2926395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6995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5744F-FBA0-4AAC-9C29-8B8AB2DDD1F5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956732-946F-4FE0-8569-2E2926395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27266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3C15AA-FD92-0D66-9E18-FC865CB69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A5F51FC-D0DB-6D2D-896F-22761B194F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268760"/>
            <a:ext cx="5544616" cy="536541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9EC5E41-215F-FB73-6CBF-F835BF8AB485}"/>
              </a:ext>
            </a:extLst>
          </p:cNvPr>
          <p:cNvSpPr/>
          <p:nvPr/>
        </p:nvSpPr>
        <p:spPr>
          <a:xfrm>
            <a:off x="695400" y="332656"/>
            <a:ext cx="1065718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66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SEXY &amp; COQUIN N°14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0066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45A67D91-8478-C8D2-CEF9-E102498CDE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924" y="0"/>
            <a:ext cx="12218924" cy="6825849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B66A0717-967F-FD5F-8BC3-63DB73CD10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1958" y="4457964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188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979CC5-F607-E9DB-651E-F62B92C5B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F7B73E-9891-DA78-AC6C-3A412793B4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65125"/>
            <a:ext cx="8742436" cy="6180417"/>
          </a:xfrm>
        </p:spPr>
      </p:pic>
    </p:spTree>
    <p:extLst>
      <p:ext uri="{BB962C8B-B14F-4D97-AF65-F5344CB8AC3E}">
        <p14:creationId xmlns:p14="http://schemas.microsoft.com/office/powerpoint/2010/main" val="3164728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E4E1DA-083F-294F-F727-A65183B38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2488FF-5608-3D66-F88E-657794D67F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16632"/>
            <a:ext cx="6624736" cy="6624736"/>
          </a:xfrm>
        </p:spPr>
      </p:pic>
    </p:spTree>
    <p:extLst>
      <p:ext uri="{BB962C8B-B14F-4D97-AF65-F5344CB8AC3E}">
        <p14:creationId xmlns:p14="http://schemas.microsoft.com/office/powerpoint/2010/main" val="2798272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6F380F-8B68-F43D-7510-92CCF2066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481E9B-31A6-284F-5034-7CE8DFF0B9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56" y="9018"/>
            <a:ext cx="7181087" cy="6947702"/>
          </a:xfrm>
        </p:spPr>
      </p:pic>
    </p:spTree>
    <p:extLst>
      <p:ext uri="{BB962C8B-B14F-4D97-AF65-F5344CB8AC3E}">
        <p14:creationId xmlns:p14="http://schemas.microsoft.com/office/powerpoint/2010/main" val="3041088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36DF34-D2B9-639E-E994-54C0E7614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218A71-71E5-14F6-520C-EFA1FEB8A3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677472" cy="7677472"/>
          </a:xfrm>
        </p:spPr>
      </p:pic>
    </p:spTree>
    <p:extLst>
      <p:ext uri="{BB962C8B-B14F-4D97-AF65-F5344CB8AC3E}">
        <p14:creationId xmlns:p14="http://schemas.microsoft.com/office/powerpoint/2010/main" val="2635613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85927C-966B-4968-4ACA-B478E7C52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FDBBC6-F777-ECF7-3C05-13023DBF45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200" y="-171400"/>
            <a:ext cx="5479048" cy="7041515"/>
          </a:xfrm>
        </p:spPr>
      </p:pic>
    </p:spTree>
    <p:extLst>
      <p:ext uri="{BB962C8B-B14F-4D97-AF65-F5344CB8AC3E}">
        <p14:creationId xmlns:p14="http://schemas.microsoft.com/office/powerpoint/2010/main" val="1080631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7F89EF-C8AD-9336-6069-E2086F1EA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F017FB-072A-DE07-C1FB-97DB7918C5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56112"/>
            <a:ext cx="9137445" cy="6459805"/>
          </a:xfrm>
        </p:spPr>
      </p:pic>
    </p:spTree>
    <p:extLst>
      <p:ext uri="{BB962C8B-B14F-4D97-AF65-F5344CB8AC3E}">
        <p14:creationId xmlns:p14="http://schemas.microsoft.com/office/powerpoint/2010/main" val="972507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BA50DE-A84C-F24D-99E1-2CB3D0991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B35F57-1A2A-BC73-C413-896A87BEBC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59021"/>
            <a:ext cx="8867738" cy="6539957"/>
          </a:xfrm>
        </p:spPr>
      </p:pic>
    </p:spTree>
    <p:extLst>
      <p:ext uri="{BB962C8B-B14F-4D97-AF65-F5344CB8AC3E}">
        <p14:creationId xmlns:p14="http://schemas.microsoft.com/office/powerpoint/2010/main" val="2886447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93D40-1556-595B-6318-2916891F6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62AD21-D032-E26D-E1FF-58FF881394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42993"/>
            <a:ext cx="7848375" cy="6815007"/>
          </a:xfrm>
        </p:spPr>
      </p:pic>
    </p:spTree>
    <p:extLst>
      <p:ext uri="{BB962C8B-B14F-4D97-AF65-F5344CB8AC3E}">
        <p14:creationId xmlns:p14="http://schemas.microsoft.com/office/powerpoint/2010/main" val="2501024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948860-C486-D8B2-69DD-2C17C8252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CFAFBF-6B13-6EEF-800B-065B1C1C92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289116"/>
            <a:ext cx="5400600" cy="6279768"/>
          </a:xfrm>
        </p:spPr>
      </p:pic>
    </p:spTree>
    <p:extLst>
      <p:ext uri="{BB962C8B-B14F-4D97-AF65-F5344CB8AC3E}">
        <p14:creationId xmlns:p14="http://schemas.microsoft.com/office/powerpoint/2010/main" val="1357644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6AD793-1B77-EF6D-6DC1-C365377A7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B3EF2C-D387-BB72-71C0-1024965F35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354778"/>
            <a:ext cx="6903441" cy="6353167"/>
          </a:xfrm>
        </p:spPr>
      </p:pic>
    </p:spTree>
    <p:extLst>
      <p:ext uri="{BB962C8B-B14F-4D97-AF65-F5344CB8AC3E}">
        <p14:creationId xmlns:p14="http://schemas.microsoft.com/office/powerpoint/2010/main" val="3082688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3EEE19-F149-6102-3646-2A5D20EBA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36ED31-8C17-A773-EEC1-3A7760476B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663" y="54044"/>
            <a:ext cx="5658674" cy="6749911"/>
          </a:xfrm>
        </p:spPr>
      </p:pic>
    </p:spTree>
    <p:extLst>
      <p:ext uri="{BB962C8B-B14F-4D97-AF65-F5344CB8AC3E}">
        <p14:creationId xmlns:p14="http://schemas.microsoft.com/office/powerpoint/2010/main" val="488530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DB8BB8-2048-9286-1EFE-BF53832B2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5F1AE5-162C-C7AD-E310-ED944B5A25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8907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000602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335F6F-BD72-C9E1-F2F4-C2FA8A33C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09ECF7-0609-0B3D-57F0-E688271549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44319"/>
            <a:ext cx="6229486" cy="7146638"/>
          </a:xfrm>
        </p:spPr>
      </p:pic>
    </p:spTree>
    <p:extLst>
      <p:ext uri="{BB962C8B-B14F-4D97-AF65-F5344CB8AC3E}">
        <p14:creationId xmlns:p14="http://schemas.microsoft.com/office/powerpoint/2010/main" val="3860766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19A952-3136-4B5B-8C18-DAC5F80D3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AFD0FF-9E55-4470-E503-5BB9BDB38E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675456"/>
            <a:ext cx="8249929" cy="6780411"/>
          </a:xfrm>
        </p:spPr>
      </p:pic>
    </p:spTree>
    <p:extLst>
      <p:ext uri="{BB962C8B-B14F-4D97-AF65-F5344CB8AC3E}">
        <p14:creationId xmlns:p14="http://schemas.microsoft.com/office/powerpoint/2010/main" val="959197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0A11B7-D374-B60C-92FD-DCC4BF75D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F08295-6FE6-5BE3-3131-20FD47140C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6720358" cy="6873674"/>
          </a:xfrm>
        </p:spPr>
      </p:pic>
    </p:spTree>
    <p:extLst>
      <p:ext uri="{BB962C8B-B14F-4D97-AF65-F5344CB8AC3E}">
        <p14:creationId xmlns:p14="http://schemas.microsoft.com/office/powerpoint/2010/main" val="3032873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4E6339-7D51-A02D-F86A-86656CDE9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12AED9-B1A2-BBBB-35C7-8FE61B155F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6147491" cy="6918851"/>
          </a:xfrm>
        </p:spPr>
      </p:pic>
    </p:spTree>
    <p:extLst>
      <p:ext uri="{BB962C8B-B14F-4D97-AF65-F5344CB8AC3E}">
        <p14:creationId xmlns:p14="http://schemas.microsoft.com/office/powerpoint/2010/main" val="1222135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825982-88C6-2199-746C-F0B908530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FAF61C-5BF2-0675-4E6D-1CD6ABD0B2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603448"/>
            <a:ext cx="5165208" cy="6883672"/>
          </a:xfrm>
        </p:spPr>
      </p:pic>
    </p:spTree>
    <p:extLst>
      <p:ext uri="{BB962C8B-B14F-4D97-AF65-F5344CB8AC3E}">
        <p14:creationId xmlns:p14="http://schemas.microsoft.com/office/powerpoint/2010/main" val="2394260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E9CCAC-A284-B16B-C245-D0115AEC1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DC388A-FF02-EC1D-6C80-6E5230B4DD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499208"/>
            <a:ext cx="6048672" cy="7560841"/>
          </a:xfrm>
        </p:spPr>
      </p:pic>
    </p:spTree>
    <p:extLst>
      <p:ext uri="{BB962C8B-B14F-4D97-AF65-F5344CB8AC3E}">
        <p14:creationId xmlns:p14="http://schemas.microsoft.com/office/powerpoint/2010/main" val="2242403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AAC723-E239-AD2C-D4ED-BA3E07EE4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D76F7C-171E-F1A4-5E88-01D6F6A15E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091" y="116632"/>
            <a:ext cx="6333213" cy="6839871"/>
          </a:xfrm>
        </p:spPr>
      </p:pic>
    </p:spTree>
    <p:extLst>
      <p:ext uri="{BB962C8B-B14F-4D97-AF65-F5344CB8AC3E}">
        <p14:creationId xmlns:p14="http://schemas.microsoft.com/office/powerpoint/2010/main" val="211897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0097FB-5859-CF2C-9D69-2FB360402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AE6973-3B3D-0BF8-6493-489E9363FA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95622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38413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ECF334-EF4F-C2E4-3A40-227BD21B3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F360CE-6195-F447-90D7-8EE7416D36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2428"/>
            <a:ext cx="6552352" cy="6870428"/>
          </a:xfrm>
        </p:spPr>
      </p:pic>
    </p:spTree>
    <p:extLst>
      <p:ext uri="{BB962C8B-B14F-4D97-AF65-F5344CB8AC3E}">
        <p14:creationId xmlns:p14="http://schemas.microsoft.com/office/powerpoint/2010/main" val="2460984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D9862E-4821-5621-E271-9D99955E42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1C29D2-E900-AF9C-9968-17632E4D63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3818168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2D7A2D-4591-15A5-FAE7-76E0DF16D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3D33AD-3B15-5703-14E9-15A00E3354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74661"/>
            <a:ext cx="8216083" cy="6508678"/>
          </a:xfrm>
        </p:spPr>
      </p:pic>
    </p:spTree>
    <p:extLst>
      <p:ext uri="{BB962C8B-B14F-4D97-AF65-F5344CB8AC3E}">
        <p14:creationId xmlns:p14="http://schemas.microsoft.com/office/powerpoint/2010/main" val="4138640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3E5210-BBB9-1EB3-C349-25F5974FD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D6B2E4-0D3E-8F2A-3D88-70E9BB14B8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55822"/>
            <a:ext cx="8232537" cy="6546355"/>
          </a:xfrm>
        </p:spPr>
      </p:pic>
    </p:spTree>
    <p:extLst>
      <p:ext uri="{BB962C8B-B14F-4D97-AF65-F5344CB8AC3E}">
        <p14:creationId xmlns:p14="http://schemas.microsoft.com/office/powerpoint/2010/main" val="1293368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A0C09E-798A-BCA7-F88D-7298C1A70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7F5B22-CD3C-1F7B-2A46-AC1DAF9347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550" y="188640"/>
            <a:ext cx="5936729" cy="6625210"/>
          </a:xfrm>
        </p:spPr>
      </p:pic>
    </p:spTree>
    <p:extLst>
      <p:ext uri="{BB962C8B-B14F-4D97-AF65-F5344CB8AC3E}">
        <p14:creationId xmlns:p14="http://schemas.microsoft.com/office/powerpoint/2010/main" val="851103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C90FA7-2E3E-9B3D-75AA-50A626FB1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1FA394-9094-BC0B-D1CD-EBD5420D71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13450"/>
            <a:ext cx="5688632" cy="7223661"/>
          </a:xfrm>
        </p:spPr>
      </p:pic>
    </p:spTree>
    <p:extLst>
      <p:ext uri="{BB962C8B-B14F-4D97-AF65-F5344CB8AC3E}">
        <p14:creationId xmlns:p14="http://schemas.microsoft.com/office/powerpoint/2010/main" val="679219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DE3BA1-2B19-9456-E9C5-2A95E5618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336" y="-53144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36CDC2-EB68-87D4-D97A-3EFD5D11F2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35812"/>
            <a:ext cx="5499038" cy="6887250"/>
          </a:xfrm>
        </p:spPr>
      </p:pic>
    </p:spTree>
    <p:extLst>
      <p:ext uri="{BB962C8B-B14F-4D97-AF65-F5344CB8AC3E}">
        <p14:creationId xmlns:p14="http://schemas.microsoft.com/office/powerpoint/2010/main" val="2871931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D56F9B-36BC-66B4-1398-E8C1B2708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2F5330-A567-A5AA-119D-1D43D6DE34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212" y="116632"/>
            <a:ext cx="7605148" cy="6768582"/>
          </a:xfrm>
        </p:spPr>
      </p:pic>
    </p:spTree>
    <p:extLst>
      <p:ext uri="{BB962C8B-B14F-4D97-AF65-F5344CB8AC3E}">
        <p14:creationId xmlns:p14="http://schemas.microsoft.com/office/powerpoint/2010/main" val="4055583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0C132B-9BBA-C881-D27D-A2A3CCCFA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69A26D-CD45-3565-8359-BF58D20FF7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271" y="0"/>
            <a:ext cx="5733993" cy="6833009"/>
          </a:xfrm>
        </p:spPr>
      </p:pic>
    </p:spTree>
    <p:extLst>
      <p:ext uri="{BB962C8B-B14F-4D97-AF65-F5344CB8AC3E}">
        <p14:creationId xmlns:p14="http://schemas.microsoft.com/office/powerpoint/2010/main" val="2505759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4ECBD1-1336-F1C8-BD34-1429E9B2A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8381FC-A2AD-1EC2-87E1-0FF3B72024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15048"/>
            <a:ext cx="5688632" cy="7069369"/>
          </a:xfrm>
        </p:spPr>
      </p:pic>
    </p:spTree>
    <p:extLst>
      <p:ext uri="{BB962C8B-B14F-4D97-AF65-F5344CB8AC3E}">
        <p14:creationId xmlns:p14="http://schemas.microsoft.com/office/powerpoint/2010/main" val="425130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7E4208-36D4-0603-D86B-D38C56687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196DEA-2EE8-201A-0642-EFBC57181F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76030"/>
            <a:ext cx="8601626" cy="6579148"/>
          </a:xfrm>
        </p:spPr>
      </p:pic>
    </p:spTree>
    <p:extLst>
      <p:ext uri="{BB962C8B-B14F-4D97-AF65-F5344CB8AC3E}">
        <p14:creationId xmlns:p14="http://schemas.microsoft.com/office/powerpoint/2010/main" val="2185535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DF10F7-1836-0E66-73AE-1B3B16ED5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AC12BD-1430-D63D-051C-B300F59AC1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648" y="-65885"/>
            <a:ext cx="5894704" cy="6989769"/>
          </a:xfrm>
        </p:spPr>
      </p:pic>
    </p:spTree>
    <p:extLst>
      <p:ext uri="{BB962C8B-B14F-4D97-AF65-F5344CB8AC3E}">
        <p14:creationId xmlns:p14="http://schemas.microsoft.com/office/powerpoint/2010/main" val="909416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CF8224-F023-C029-0881-060C5FBA2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7D076A-BDDC-450F-5C2E-AD87D7B22D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74888"/>
            <a:ext cx="4968552" cy="7028207"/>
          </a:xfrm>
        </p:spPr>
      </p:pic>
    </p:spTree>
    <p:extLst>
      <p:ext uri="{BB962C8B-B14F-4D97-AF65-F5344CB8AC3E}">
        <p14:creationId xmlns:p14="http://schemas.microsoft.com/office/powerpoint/2010/main" val="2443170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BD4A2F-0402-24A0-570A-FE5DA8BE8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CCD661-2E3F-6156-7507-9472532196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7758"/>
            <a:ext cx="6120680" cy="7117071"/>
          </a:xfrm>
        </p:spPr>
      </p:pic>
    </p:spTree>
    <p:extLst>
      <p:ext uri="{BB962C8B-B14F-4D97-AF65-F5344CB8AC3E}">
        <p14:creationId xmlns:p14="http://schemas.microsoft.com/office/powerpoint/2010/main" val="2280524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75D6AF-2EF3-CAED-B57C-D0DDF621B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C1975A-7DBE-7712-CE76-55BA0CD28D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409197"/>
            <a:ext cx="6336704" cy="7920882"/>
          </a:xfrm>
        </p:spPr>
      </p:pic>
    </p:spTree>
    <p:extLst>
      <p:ext uri="{BB962C8B-B14F-4D97-AF65-F5344CB8AC3E}">
        <p14:creationId xmlns:p14="http://schemas.microsoft.com/office/powerpoint/2010/main" val="2659182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877A10-5044-48F7-F3A8-7833093A4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6F0C7F-5539-689A-FAF7-3A53DF6CFA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66338"/>
            <a:ext cx="5400600" cy="7094705"/>
          </a:xfrm>
        </p:spPr>
      </p:pic>
    </p:spTree>
    <p:extLst>
      <p:ext uri="{BB962C8B-B14F-4D97-AF65-F5344CB8AC3E}">
        <p14:creationId xmlns:p14="http://schemas.microsoft.com/office/powerpoint/2010/main" val="3695158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637AD6-0874-0D26-7720-C21C572E7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C260EF-7595-B2CB-FEA3-26BA04C7D1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761469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D6381E-22D3-93A4-168E-B0D75F6C9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A2B797-4192-C6E7-DCBD-20BBC1FEE5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078" y="0"/>
            <a:ext cx="5011162" cy="7033210"/>
          </a:xfrm>
        </p:spPr>
      </p:pic>
    </p:spTree>
    <p:extLst>
      <p:ext uri="{BB962C8B-B14F-4D97-AF65-F5344CB8AC3E}">
        <p14:creationId xmlns:p14="http://schemas.microsoft.com/office/powerpoint/2010/main" val="2979651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D759C7-8D14-A39B-249F-AFF3F9318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3CDF90-2D4D-8062-5D01-BFFDF2B9BE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1808686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707A77-FCBE-60F1-997E-DD2B464875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1093E9-D594-EC2C-B155-AFD11136ED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755" y="0"/>
            <a:ext cx="9618489" cy="7264315"/>
          </a:xfrm>
        </p:spPr>
      </p:pic>
    </p:spTree>
    <p:extLst>
      <p:ext uri="{BB962C8B-B14F-4D97-AF65-F5344CB8AC3E}">
        <p14:creationId xmlns:p14="http://schemas.microsoft.com/office/powerpoint/2010/main" val="3841680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7ECD16-864A-5AD6-9DD5-0E84B2960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9AB362-F800-AF37-BDB0-00F6591961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109734"/>
            <a:ext cx="4824536" cy="7062535"/>
          </a:xfrm>
        </p:spPr>
      </p:pic>
    </p:spTree>
    <p:extLst>
      <p:ext uri="{BB962C8B-B14F-4D97-AF65-F5344CB8AC3E}">
        <p14:creationId xmlns:p14="http://schemas.microsoft.com/office/powerpoint/2010/main" val="753151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B463C1-0107-04E1-5F73-974788C76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036D8B-A796-CC0A-19B3-7B2139644C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738" y="0"/>
            <a:ext cx="7079597" cy="6985383"/>
          </a:xfrm>
        </p:spPr>
      </p:pic>
    </p:spTree>
    <p:extLst>
      <p:ext uri="{BB962C8B-B14F-4D97-AF65-F5344CB8AC3E}">
        <p14:creationId xmlns:p14="http://schemas.microsoft.com/office/powerpoint/2010/main" val="2181509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C1B3AE-7A3A-76F7-EE88-25AFF7BAA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8656AC-85EA-BCC1-18BB-2004B4DE34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38652"/>
            <a:ext cx="4970033" cy="6819348"/>
          </a:xfrm>
        </p:spPr>
      </p:pic>
    </p:spTree>
    <p:extLst>
      <p:ext uri="{BB962C8B-B14F-4D97-AF65-F5344CB8AC3E}">
        <p14:creationId xmlns:p14="http://schemas.microsoft.com/office/powerpoint/2010/main" val="2333309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4A1F08-5C70-5D2B-0CC1-BD8632559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958365-ECF4-9D1F-CC65-C2BE56DA08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388057"/>
            <a:ext cx="6264696" cy="7725252"/>
          </a:xfrm>
        </p:spPr>
      </p:pic>
    </p:spTree>
    <p:extLst>
      <p:ext uri="{BB962C8B-B14F-4D97-AF65-F5344CB8AC3E}">
        <p14:creationId xmlns:p14="http://schemas.microsoft.com/office/powerpoint/2010/main" val="1312739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FEE24-C18B-5030-4151-D4850AE39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B86E4F-C448-38BB-9107-E2196D26AD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9012"/>
            <a:ext cx="7437668" cy="6855119"/>
          </a:xfrm>
        </p:spPr>
      </p:pic>
    </p:spTree>
    <p:extLst>
      <p:ext uri="{BB962C8B-B14F-4D97-AF65-F5344CB8AC3E}">
        <p14:creationId xmlns:p14="http://schemas.microsoft.com/office/powerpoint/2010/main" val="3972523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D9E02E-0B87-FD93-DD5E-663497833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EAF5E2-B258-1734-3170-EF57F610A3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1613777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264282-982C-FA27-0E29-45A33D82E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88F1BD-B31C-2EB6-7896-7145E07619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65125"/>
            <a:ext cx="9124230" cy="6424979"/>
          </a:xfrm>
        </p:spPr>
      </p:pic>
    </p:spTree>
    <p:extLst>
      <p:ext uri="{BB962C8B-B14F-4D97-AF65-F5344CB8AC3E}">
        <p14:creationId xmlns:p14="http://schemas.microsoft.com/office/powerpoint/2010/main" val="1151677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7E74C4-82B6-1FB7-C0F6-46DC62A1C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CAB564-CD4D-DCC9-0609-897F64613C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821" y="0"/>
            <a:ext cx="6356467" cy="6756876"/>
          </a:xfrm>
        </p:spPr>
      </p:pic>
    </p:spTree>
    <p:extLst>
      <p:ext uri="{BB962C8B-B14F-4D97-AF65-F5344CB8AC3E}">
        <p14:creationId xmlns:p14="http://schemas.microsoft.com/office/powerpoint/2010/main" val="156283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71632E-3D01-EDA4-B31E-D98BC09ED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2677D3-1728-2DF5-151E-C3BE5FE6E0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695004"/>
            <a:ext cx="6154502" cy="546799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FC53DD3-70EC-F4F2-A4D7-E80EF948EC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720438"/>
            <a:ext cx="1090811" cy="88511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CDE010B-F7B9-63F1-1611-B81347739F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5503934"/>
            <a:ext cx="1746754" cy="988941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8C19D50E-CC6C-BCDE-9F6F-03B432380A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15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526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36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szxy &amp; coquin N°14 - Perroquet34740</dc:title>
  <dc:creator>Perroquet34740</dc:creator>
  <cp:lastModifiedBy>jean-louis BEYAERT</cp:lastModifiedBy>
  <cp:revision>2</cp:revision>
  <dcterms:created xsi:type="dcterms:W3CDTF">2023-08-14T18:33:07Z</dcterms:created>
  <dcterms:modified xsi:type="dcterms:W3CDTF">2023-08-14T19:09:57Z</dcterms:modified>
</cp:coreProperties>
</file>