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99" r:id="rId7"/>
    <p:sldId id="262" r:id="rId8"/>
    <p:sldId id="263" r:id="rId9"/>
    <p:sldId id="264" r:id="rId10"/>
    <p:sldId id="265" r:id="rId11"/>
    <p:sldId id="303" r:id="rId12"/>
    <p:sldId id="300" r:id="rId13"/>
    <p:sldId id="266" r:id="rId14"/>
    <p:sldId id="267" r:id="rId15"/>
    <p:sldId id="268" r:id="rId16"/>
    <p:sldId id="304" r:id="rId17"/>
    <p:sldId id="269" r:id="rId18"/>
    <p:sldId id="270" r:id="rId19"/>
    <p:sldId id="301" r:id="rId20"/>
    <p:sldId id="271" r:id="rId21"/>
    <p:sldId id="272" r:id="rId22"/>
    <p:sldId id="305" r:id="rId23"/>
    <p:sldId id="273" r:id="rId24"/>
    <p:sldId id="274" r:id="rId25"/>
    <p:sldId id="275" r:id="rId26"/>
    <p:sldId id="276" r:id="rId27"/>
    <p:sldId id="277" r:id="rId28"/>
    <p:sldId id="279" r:id="rId29"/>
    <p:sldId id="306" r:id="rId30"/>
    <p:sldId id="280" r:id="rId31"/>
    <p:sldId id="281" r:id="rId32"/>
    <p:sldId id="282" r:id="rId33"/>
    <p:sldId id="283" r:id="rId34"/>
    <p:sldId id="284" r:id="rId35"/>
    <p:sldId id="285" r:id="rId36"/>
    <p:sldId id="307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302" r:id="rId50"/>
    <p:sldId id="298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8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36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70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1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9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667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867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33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99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965C3-4F5D-44E9-9E99-3DBC586BEA5E}" type="datetimeFigureOut">
              <a:rPr lang="fr-FR" smtClean="0"/>
              <a:t>21/07/2023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85CFE-9AC0-4055-B976-175122E2AC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318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6AD19B-3C25-B186-2846-8FD818E6A3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B459371-B6EB-E869-50EE-4D917C1161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CED8C0D-A076-C58F-DD33-33A0F61E0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27468"/>
            <a:ext cx="5257800" cy="48387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E9B231-BD5D-BBC6-84E0-203878EFCBE1}"/>
              </a:ext>
            </a:extLst>
          </p:cNvPr>
          <p:cNvSpPr/>
          <p:nvPr/>
        </p:nvSpPr>
        <p:spPr>
          <a:xfrm>
            <a:off x="1524000" y="692696"/>
            <a:ext cx="92247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N°13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C532D16-0EAF-415E-A4B1-504DB9706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644"/>
            <a:ext cx="12288688" cy="700703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A166A3F-D9CB-C389-3331-222921B86F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20" y="4736072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89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8F711-EB56-B4D6-86CD-A18EEA448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35D5D4-24AB-BB51-B661-9EBDD157D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576560"/>
            <a:ext cx="8435141" cy="5916315"/>
          </a:xfrm>
        </p:spPr>
      </p:pic>
    </p:spTree>
    <p:extLst>
      <p:ext uri="{BB962C8B-B14F-4D97-AF65-F5344CB8AC3E}">
        <p14:creationId xmlns:p14="http://schemas.microsoft.com/office/powerpoint/2010/main" val="1133074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18A3C-2494-B5B3-B046-273E08A37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B07B8-092A-77EF-7EBD-52A8F3150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6632"/>
            <a:ext cx="6470844" cy="6933049"/>
          </a:xfrm>
        </p:spPr>
      </p:pic>
    </p:spTree>
    <p:extLst>
      <p:ext uri="{BB962C8B-B14F-4D97-AF65-F5344CB8AC3E}">
        <p14:creationId xmlns:p14="http://schemas.microsoft.com/office/powerpoint/2010/main" val="303760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47D86-8B2E-D9B0-5C28-CA7D4D1CC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32D1AD-39A2-73C6-81C8-43BAA1D8B6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0" y="0"/>
            <a:ext cx="7720074" cy="6858000"/>
          </a:xfrm>
        </p:spPr>
      </p:pic>
    </p:spTree>
    <p:extLst>
      <p:ext uri="{BB962C8B-B14F-4D97-AF65-F5344CB8AC3E}">
        <p14:creationId xmlns:p14="http://schemas.microsoft.com/office/powerpoint/2010/main" val="30309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D6EEE-6974-3C37-BBB7-DB56CB27C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CE268B-EEA0-AAB5-7697-157568FBE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439" y="576560"/>
            <a:ext cx="7713121" cy="5916315"/>
          </a:xfrm>
        </p:spPr>
      </p:pic>
    </p:spTree>
    <p:extLst>
      <p:ext uri="{BB962C8B-B14F-4D97-AF65-F5344CB8AC3E}">
        <p14:creationId xmlns:p14="http://schemas.microsoft.com/office/powerpoint/2010/main" val="2672210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F79B21-333E-00D2-F416-95256915F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69E88-4C95-D1BA-27B1-44C1B76DD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204" y="0"/>
            <a:ext cx="6155084" cy="6912633"/>
          </a:xfrm>
        </p:spPr>
      </p:pic>
    </p:spTree>
    <p:extLst>
      <p:ext uri="{BB962C8B-B14F-4D97-AF65-F5344CB8AC3E}">
        <p14:creationId xmlns:p14="http://schemas.microsoft.com/office/powerpoint/2010/main" val="335638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CF80E-8103-BFD5-8D3C-C924FCBD3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4B29E0-5BD8-1233-93FB-889B674CF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85" y="0"/>
            <a:ext cx="4615131" cy="6913923"/>
          </a:xfrm>
        </p:spPr>
      </p:pic>
    </p:spTree>
    <p:extLst>
      <p:ext uri="{BB962C8B-B14F-4D97-AF65-F5344CB8AC3E}">
        <p14:creationId xmlns:p14="http://schemas.microsoft.com/office/powerpoint/2010/main" val="103194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2C4E1-2F2D-A24C-149A-FDA075722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DEB844-BEBD-3BCD-1606-54FFC372A7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78854"/>
            <a:ext cx="6813096" cy="5700291"/>
          </a:xfrm>
        </p:spPr>
      </p:pic>
    </p:spTree>
    <p:extLst>
      <p:ext uri="{BB962C8B-B14F-4D97-AF65-F5344CB8AC3E}">
        <p14:creationId xmlns:p14="http://schemas.microsoft.com/office/powerpoint/2010/main" val="2835900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E7CF9-7D10-15E9-0409-05A24243C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0A5305-5177-2BA9-E6D9-0E4CA1356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274" y="365124"/>
            <a:ext cx="6417037" cy="6465837"/>
          </a:xfrm>
        </p:spPr>
      </p:pic>
    </p:spTree>
    <p:extLst>
      <p:ext uri="{BB962C8B-B14F-4D97-AF65-F5344CB8AC3E}">
        <p14:creationId xmlns:p14="http://schemas.microsoft.com/office/powerpoint/2010/main" val="239892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F6EA-840F-21EC-808F-43B39BB3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5531D9-1F12-5AE3-F43E-D2101B1D2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496" y="188640"/>
            <a:ext cx="6342800" cy="6574112"/>
          </a:xfrm>
        </p:spPr>
      </p:pic>
    </p:spTree>
    <p:extLst>
      <p:ext uri="{BB962C8B-B14F-4D97-AF65-F5344CB8AC3E}">
        <p14:creationId xmlns:p14="http://schemas.microsoft.com/office/powerpoint/2010/main" val="526847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B38D1-18A7-266F-97BA-2BA3BDBBE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3F3E0D-445C-3FF6-EC1E-6BB01D7CC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444481" cy="6444481"/>
          </a:xfrm>
        </p:spPr>
      </p:pic>
    </p:spTree>
    <p:extLst>
      <p:ext uri="{BB962C8B-B14F-4D97-AF65-F5344CB8AC3E}">
        <p14:creationId xmlns:p14="http://schemas.microsoft.com/office/powerpoint/2010/main" val="4696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05AEC-3918-3861-ED23-F68C82AF9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D178B1-E2BC-2D8B-4DE0-C6A4D82B2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56028"/>
            <a:ext cx="9274841" cy="6345944"/>
          </a:xfrm>
        </p:spPr>
      </p:pic>
    </p:spTree>
    <p:extLst>
      <p:ext uri="{BB962C8B-B14F-4D97-AF65-F5344CB8AC3E}">
        <p14:creationId xmlns:p14="http://schemas.microsoft.com/office/powerpoint/2010/main" val="238767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CE794F-4729-D724-90C4-8193AB5AC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188BC-DBE2-AFF1-6CF9-632E9509B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6866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398525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FC165-DDA8-E671-D966-EEB9088D3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84B8D2-A575-0F2F-4367-BA19A14E3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02364"/>
            <a:ext cx="8062196" cy="6960364"/>
          </a:xfrm>
        </p:spPr>
      </p:pic>
    </p:spTree>
    <p:extLst>
      <p:ext uri="{BB962C8B-B14F-4D97-AF65-F5344CB8AC3E}">
        <p14:creationId xmlns:p14="http://schemas.microsoft.com/office/powerpoint/2010/main" val="369796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2945A-7AD4-1270-04C4-AE10926F4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B9604A-FED1-5CD7-AE7E-64E559EB9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094" y="0"/>
            <a:ext cx="5567811" cy="6826436"/>
          </a:xfrm>
        </p:spPr>
      </p:pic>
    </p:spTree>
    <p:extLst>
      <p:ext uri="{BB962C8B-B14F-4D97-AF65-F5344CB8AC3E}">
        <p14:creationId xmlns:p14="http://schemas.microsoft.com/office/powerpoint/2010/main" val="136162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8760C-B2BA-CF89-47C7-1464F9DF9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8B417E-20A3-7DA9-B48F-609A8EF91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82" y="116633"/>
            <a:ext cx="3963914" cy="6734806"/>
          </a:xfrm>
        </p:spPr>
      </p:pic>
    </p:spTree>
    <p:extLst>
      <p:ext uri="{BB962C8B-B14F-4D97-AF65-F5344CB8AC3E}">
        <p14:creationId xmlns:p14="http://schemas.microsoft.com/office/powerpoint/2010/main" val="176843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26CE7-FB51-74EA-606B-CDC37CDC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8EDA1-0046-290C-7FA1-2135A5BB9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079" y="116632"/>
            <a:ext cx="5527177" cy="6662036"/>
          </a:xfrm>
        </p:spPr>
      </p:pic>
    </p:spTree>
    <p:extLst>
      <p:ext uri="{BB962C8B-B14F-4D97-AF65-F5344CB8AC3E}">
        <p14:creationId xmlns:p14="http://schemas.microsoft.com/office/powerpoint/2010/main" val="43892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A453C-1F78-728E-D368-4007AA47F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D0DD35-7771-9133-CAE7-49DE0DB6D6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16195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75D2E7-1786-36AF-82E9-AA2C31D36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397FB8-2B12-EE0F-2CE5-77589719E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305066" cy="6828208"/>
          </a:xfrm>
        </p:spPr>
      </p:pic>
    </p:spTree>
    <p:extLst>
      <p:ext uri="{BB962C8B-B14F-4D97-AF65-F5344CB8AC3E}">
        <p14:creationId xmlns:p14="http://schemas.microsoft.com/office/powerpoint/2010/main" val="396067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053F9-6877-696D-7E59-6A71929C5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101095-AB45-846A-81DF-4959EBB70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296511" cy="6833870"/>
          </a:xfrm>
        </p:spPr>
      </p:pic>
    </p:spTree>
    <p:extLst>
      <p:ext uri="{BB962C8B-B14F-4D97-AF65-F5344CB8AC3E}">
        <p14:creationId xmlns:p14="http://schemas.microsoft.com/office/powerpoint/2010/main" val="163311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B4AE02-96AE-F115-9A27-9381F8A76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463F25-A6B2-2A26-BC88-77C2B298D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0826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612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C36B7-79E5-AB48-064A-DECE4B55A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B2677C-12D4-F287-20D4-6851639B82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9" y="188640"/>
            <a:ext cx="10184881" cy="7054666"/>
          </a:xfrm>
        </p:spPr>
      </p:pic>
    </p:spTree>
    <p:extLst>
      <p:ext uri="{BB962C8B-B14F-4D97-AF65-F5344CB8AC3E}">
        <p14:creationId xmlns:p14="http://schemas.microsoft.com/office/powerpoint/2010/main" val="34080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DBACE1-C604-7AFC-3DAA-74FD3D47E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0BF568-7CC3-3675-E8D9-16F797FCB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97364"/>
            <a:ext cx="8461296" cy="6663271"/>
          </a:xfrm>
        </p:spPr>
      </p:pic>
    </p:spTree>
    <p:extLst>
      <p:ext uri="{BB962C8B-B14F-4D97-AF65-F5344CB8AC3E}">
        <p14:creationId xmlns:p14="http://schemas.microsoft.com/office/powerpoint/2010/main" val="279290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9B09F3-82A0-5D80-555E-DC9D22C10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2B5DAD-AD00-FBAD-F6BB-17A0534B0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75466"/>
            <a:ext cx="4824536" cy="6933466"/>
          </a:xfrm>
        </p:spPr>
      </p:pic>
    </p:spTree>
    <p:extLst>
      <p:ext uri="{BB962C8B-B14F-4D97-AF65-F5344CB8AC3E}">
        <p14:creationId xmlns:p14="http://schemas.microsoft.com/office/powerpoint/2010/main" val="406455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EE04A-6F35-E3A8-83AB-D1FA9EB9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D23CDE-BA0B-9598-238E-54CEC5695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0010"/>
            <a:ext cx="5832648" cy="7421263"/>
          </a:xfrm>
        </p:spPr>
      </p:pic>
    </p:spTree>
    <p:extLst>
      <p:ext uri="{BB962C8B-B14F-4D97-AF65-F5344CB8AC3E}">
        <p14:creationId xmlns:p14="http://schemas.microsoft.com/office/powerpoint/2010/main" val="1590871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6563F-BEF2-0FBA-D158-B4C292E3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8F8B8-C9B7-DA24-9666-A5C4FA1272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41306"/>
            <a:ext cx="4752528" cy="7411433"/>
          </a:xfrm>
        </p:spPr>
      </p:pic>
    </p:spTree>
    <p:extLst>
      <p:ext uri="{BB962C8B-B14F-4D97-AF65-F5344CB8AC3E}">
        <p14:creationId xmlns:p14="http://schemas.microsoft.com/office/powerpoint/2010/main" val="1084501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75387-69F7-AC69-BAC3-E06C09721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A12726-98FB-117B-0B29-B0283DD7F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6228068" cy="7443907"/>
          </a:xfrm>
        </p:spPr>
      </p:pic>
    </p:spTree>
    <p:extLst>
      <p:ext uri="{BB962C8B-B14F-4D97-AF65-F5344CB8AC3E}">
        <p14:creationId xmlns:p14="http://schemas.microsoft.com/office/powerpoint/2010/main" val="272273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AE413-6517-1AD4-A568-42AD67EF3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1A7B3-DFB2-58C8-CAA7-139CDC051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597965" cy="6800571"/>
          </a:xfrm>
        </p:spPr>
      </p:pic>
    </p:spTree>
    <p:extLst>
      <p:ext uri="{BB962C8B-B14F-4D97-AF65-F5344CB8AC3E}">
        <p14:creationId xmlns:p14="http://schemas.microsoft.com/office/powerpoint/2010/main" val="1051836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0FCBD-09D9-2BD8-15A0-1218601D2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CCFB9-E44C-8A45-D0A8-6190F1E48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009" y="62580"/>
            <a:ext cx="6989982" cy="6805663"/>
          </a:xfrm>
        </p:spPr>
      </p:pic>
    </p:spTree>
    <p:extLst>
      <p:ext uri="{BB962C8B-B14F-4D97-AF65-F5344CB8AC3E}">
        <p14:creationId xmlns:p14="http://schemas.microsoft.com/office/powerpoint/2010/main" val="225105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E112F-3C38-C360-B3DE-09BAA5AA0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73D62-2DC9-2EE0-25EF-1482456E9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2692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76102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C6BD1-FAE6-4064-97CC-F6F5D8906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C78876-F64F-6FA0-5095-B5489C5CA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95862"/>
            <a:ext cx="6552728" cy="7034739"/>
          </a:xfrm>
        </p:spPr>
      </p:pic>
    </p:spTree>
    <p:extLst>
      <p:ext uri="{BB962C8B-B14F-4D97-AF65-F5344CB8AC3E}">
        <p14:creationId xmlns:p14="http://schemas.microsoft.com/office/powerpoint/2010/main" val="299335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5967D-5C28-EC77-26E7-825AAADAB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4AAA5-4AF6-9E44-A6E4-92B2DF8F9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98460"/>
            <a:ext cx="6120680" cy="6911269"/>
          </a:xfrm>
        </p:spPr>
      </p:pic>
    </p:spTree>
    <p:extLst>
      <p:ext uri="{BB962C8B-B14F-4D97-AF65-F5344CB8AC3E}">
        <p14:creationId xmlns:p14="http://schemas.microsoft.com/office/powerpoint/2010/main" val="252464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C9EE2D-D92D-66C9-4890-951AE04B9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869CC-A71F-6759-6BE9-622EC60AF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95738"/>
            <a:ext cx="7403264" cy="6466524"/>
          </a:xfrm>
        </p:spPr>
      </p:pic>
    </p:spTree>
    <p:extLst>
      <p:ext uri="{BB962C8B-B14F-4D97-AF65-F5344CB8AC3E}">
        <p14:creationId xmlns:p14="http://schemas.microsoft.com/office/powerpoint/2010/main" val="1337335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A0561-1A5B-0430-DE33-C9466D4B1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34E04-C1B9-2E68-30B9-BA585990AD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948055" cy="6943255"/>
          </a:xfrm>
        </p:spPr>
      </p:pic>
    </p:spTree>
    <p:extLst>
      <p:ext uri="{BB962C8B-B14F-4D97-AF65-F5344CB8AC3E}">
        <p14:creationId xmlns:p14="http://schemas.microsoft.com/office/powerpoint/2010/main" val="217186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1D5604-0CDC-2041-FBE3-22491E89A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8ACCE-FC18-38EF-1CE5-A927E3C8A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1260"/>
            <a:ext cx="5544615" cy="6917259"/>
          </a:xfrm>
        </p:spPr>
      </p:pic>
    </p:spTree>
    <p:extLst>
      <p:ext uri="{BB962C8B-B14F-4D97-AF65-F5344CB8AC3E}">
        <p14:creationId xmlns:p14="http://schemas.microsoft.com/office/powerpoint/2010/main" val="162454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66DE9B-2EE8-0EFA-7157-E05ECD83C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5AAC1-1A19-4DD9-042C-9A2095973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330" y="-243408"/>
            <a:ext cx="7894086" cy="8074868"/>
          </a:xfrm>
        </p:spPr>
      </p:pic>
    </p:spTree>
    <p:extLst>
      <p:ext uri="{BB962C8B-B14F-4D97-AF65-F5344CB8AC3E}">
        <p14:creationId xmlns:p14="http://schemas.microsoft.com/office/powerpoint/2010/main" val="336572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D6256-0B8E-A5F1-E440-F8A115904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54A99A-FE57-9CB4-2250-1FAFD3D11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2082"/>
            <a:ext cx="5760640" cy="7049349"/>
          </a:xfrm>
        </p:spPr>
      </p:pic>
    </p:spTree>
    <p:extLst>
      <p:ext uri="{BB962C8B-B14F-4D97-AF65-F5344CB8AC3E}">
        <p14:creationId xmlns:p14="http://schemas.microsoft.com/office/powerpoint/2010/main" val="1056487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063AB-063F-B25B-5D5C-D55F23042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3F0635-6912-4501-4C59-5BEC9ADD7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59982"/>
            <a:ext cx="4608511" cy="8209459"/>
          </a:xfrm>
        </p:spPr>
      </p:pic>
    </p:spTree>
    <p:extLst>
      <p:ext uri="{BB962C8B-B14F-4D97-AF65-F5344CB8AC3E}">
        <p14:creationId xmlns:p14="http://schemas.microsoft.com/office/powerpoint/2010/main" val="246485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928EE-7EC3-39E9-73A7-5CBBFA6BA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EC743-8DB7-B1EF-33F7-81B9F90AA9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30060"/>
            <a:ext cx="4464496" cy="6942887"/>
          </a:xfrm>
        </p:spPr>
      </p:pic>
    </p:spTree>
    <p:extLst>
      <p:ext uri="{BB962C8B-B14F-4D97-AF65-F5344CB8AC3E}">
        <p14:creationId xmlns:p14="http://schemas.microsoft.com/office/powerpoint/2010/main" val="50198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9016C-4892-3C3B-4D0F-F83F53BE9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006F1-DA96-5AC2-2488-43069A8FA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69657"/>
            <a:ext cx="4896544" cy="6855162"/>
          </a:xfrm>
        </p:spPr>
      </p:pic>
    </p:spTree>
    <p:extLst>
      <p:ext uri="{BB962C8B-B14F-4D97-AF65-F5344CB8AC3E}">
        <p14:creationId xmlns:p14="http://schemas.microsoft.com/office/powerpoint/2010/main" val="322138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26377-8E01-E078-A2D4-EDE43C7C3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48923-1B75-D7CF-1F32-C470693852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047"/>
            <a:ext cx="6048672" cy="6868014"/>
          </a:xfrm>
        </p:spPr>
      </p:pic>
    </p:spTree>
    <p:extLst>
      <p:ext uri="{BB962C8B-B14F-4D97-AF65-F5344CB8AC3E}">
        <p14:creationId xmlns:p14="http://schemas.microsoft.com/office/powerpoint/2010/main" val="3929017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1BD9A4-B5B9-9EB9-E4B4-97DC17A31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F1B1A9-BDC5-22E1-23C3-2B8F72D14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4960"/>
            <a:ext cx="6192688" cy="6804893"/>
          </a:xfrm>
        </p:spPr>
      </p:pic>
    </p:spTree>
    <p:extLst>
      <p:ext uri="{BB962C8B-B14F-4D97-AF65-F5344CB8AC3E}">
        <p14:creationId xmlns:p14="http://schemas.microsoft.com/office/powerpoint/2010/main" val="258855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2A843-8D00-F398-50F1-76AC7AA17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2507B-6F7E-357B-2A73-924789BB4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74666"/>
            <a:ext cx="5760640" cy="10239924"/>
          </a:xfrm>
        </p:spPr>
      </p:pic>
    </p:spTree>
    <p:extLst>
      <p:ext uri="{BB962C8B-B14F-4D97-AF65-F5344CB8AC3E}">
        <p14:creationId xmlns:p14="http://schemas.microsoft.com/office/powerpoint/2010/main" val="52197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878E3-DA52-6006-EDCF-C3727F738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F04759-BCFA-9784-794D-D07F67349E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7451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02415-5035-87ED-7BD8-833B5478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B354D-C236-131A-2D34-DBA890943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585"/>
            <a:ext cx="5256584" cy="6795586"/>
          </a:xfrm>
        </p:spPr>
      </p:pic>
    </p:spTree>
    <p:extLst>
      <p:ext uri="{BB962C8B-B14F-4D97-AF65-F5344CB8AC3E}">
        <p14:creationId xmlns:p14="http://schemas.microsoft.com/office/powerpoint/2010/main" val="6352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A2033-E8AB-04AB-48D8-210FFA445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2BBE24-25A1-DAF9-2D77-CB5C07615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9734"/>
            <a:ext cx="5544616" cy="8116645"/>
          </a:xfrm>
        </p:spPr>
      </p:pic>
    </p:spTree>
    <p:extLst>
      <p:ext uri="{BB962C8B-B14F-4D97-AF65-F5344CB8AC3E}">
        <p14:creationId xmlns:p14="http://schemas.microsoft.com/office/powerpoint/2010/main" val="136414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A1FF3-3909-55C7-EC78-AE2FE2CD2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90C707-E006-2249-F207-2AB64B6B7C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3029"/>
            <a:ext cx="5112568" cy="7231924"/>
          </a:xfrm>
        </p:spPr>
      </p:pic>
    </p:spTree>
    <p:extLst>
      <p:ext uri="{BB962C8B-B14F-4D97-AF65-F5344CB8AC3E}">
        <p14:creationId xmlns:p14="http://schemas.microsoft.com/office/powerpoint/2010/main" val="339841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D5BE1-0C25-2531-3B7C-ACA120D7F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15EC3B-4FA6-5255-5D47-B2D315316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8562"/>
            <a:ext cx="6192687" cy="6893507"/>
          </a:xfrm>
        </p:spPr>
      </p:pic>
    </p:spTree>
    <p:extLst>
      <p:ext uri="{BB962C8B-B14F-4D97-AF65-F5344CB8AC3E}">
        <p14:creationId xmlns:p14="http://schemas.microsoft.com/office/powerpoint/2010/main" val="321355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6A4B3-36C7-622B-3265-4DA803061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69A25D-98B0-5879-27AB-018B4592B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89917"/>
            <a:ext cx="8483883" cy="6552727"/>
          </a:xfrm>
        </p:spPr>
      </p:pic>
    </p:spTree>
    <p:extLst>
      <p:ext uri="{BB962C8B-B14F-4D97-AF65-F5344CB8AC3E}">
        <p14:creationId xmlns:p14="http://schemas.microsoft.com/office/powerpoint/2010/main" val="396963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1DEC9B-AEF0-5628-C419-EAAB070B5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34C69E-0DB1-1F50-8243-A27CEBA1D1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670675"/>
            <a:ext cx="5544616" cy="5703034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92AACFE-F4C0-CAB4-040F-2AE640F06E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635" y="5291812"/>
            <a:ext cx="1134421" cy="92050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7326EA4-CF37-27E1-CB83-8206D7FDAE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" y="5652293"/>
            <a:ext cx="1484709" cy="84058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A1A9F1-A469-9345-6E7D-D21A19705E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7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31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N°13 - Perroquet34740</dc:title>
  <dc:creator>Perroquet34740</dc:creator>
  <cp:lastModifiedBy>jean-louis BEYAERT</cp:lastModifiedBy>
  <cp:revision>4</cp:revision>
  <dcterms:created xsi:type="dcterms:W3CDTF">2023-07-21T16:13:02Z</dcterms:created>
  <dcterms:modified xsi:type="dcterms:W3CDTF">2023-07-21T17:42:27Z</dcterms:modified>
</cp:coreProperties>
</file>