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67" d="100"/>
          <a:sy n="67" d="100"/>
        </p:scale>
        <p:origin x="8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517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5195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23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96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76324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0371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881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63129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256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2510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021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4C3CA2-F7CE-48A1-A844-B39068C8E01C}" type="datetimeFigureOut">
              <a:rPr lang="fr-FR" smtClean="0"/>
              <a:t>30/03/2024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D6C023-6AB4-435B-8F47-D2D4EFD0521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4742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35B067-5553-C53B-3A2C-3DE3408A474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1E065C1-CD12-969F-34D6-3CC982F1422E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E8040B36-846D-3BEB-0894-1DC2DDF28A6F}"/>
              </a:ext>
            </a:extLst>
          </p:cNvPr>
          <p:cNvSpPr/>
          <p:nvPr/>
        </p:nvSpPr>
        <p:spPr>
          <a:xfrm>
            <a:off x="1775520" y="476672"/>
            <a:ext cx="811088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HUMOUR EN VRAC N°111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4E01869-85D5-DD86-C6DE-39F0AFF982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0606" y="1587538"/>
            <a:ext cx="4020707" cy="513623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B663061B-9FF5-B08A-0048-B7F6E23233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3853" y="5257800"/>
            <a:ext cx="178117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407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  <p:sndAc>
          <p:stSnd loop="1">
            <p:snd r:embed="rId2" name="Musique Humour 6.wav"/>
          </p:stSnd>
        </p:sndAc>
      </p:transition>
    </mc:Choice>
    <mc:Fallback>
      <p:transition spd="slow">
        <p:randomBar dir="vert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A0501F-CD24-93A8-B626-9B00C4120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24C933-14BC-3A60-958C-41A482991F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7367" y="44032"/>
            <a:ext cx="8317266" cy="6827089"/>
          </a:xfrm>
        </p:spPr>
      </p:pic>
    </p:spTree>
    <p:extLst>
      <p:ext uri="{BB962C8B-B14F-4D97-AF65-F5344CB8AC3E}">
        <p14:creationId xmlns:p14="http://schemas.microsoft.com/office/powerpoint/2010/main" val="2661280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92484C-8B45-F98A-4A05-E5CDD02C0A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6FACAF-2551-D9A5-77C6-0A688812C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3712" y="-192693"/>
            <a:ext cx="4464496" cy="7222978"/>
          </a:xfrm>
        </p:spPr>
      </p:pic>
    </p:spTree>
    <p:extLst>
      <p:ext uri="{BB962C8B-B14F-4D97-AF65-F5344CB8AC3E}">
        <p14:creationId xmlns:p14="http://schemas.microsoft.com/office/powerpoint/2010/main" val="1538803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0A0085-D8DA-BA29-AB94-AB2AB852F9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A7E44-10E8-DB9B-4B09-1B891E64D9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7167408" cy="6922136"/>
          </a:xfrm>
        </p:spPr>
      </p:pic>
    </p:spTree>
    <p:extLst>
      <p:ext uri="{BB962C8B-B14F-4D97-AF65-F5344CB8AC3E}">
        <p14:creationId xmlns:p14="http://schemas.microsoft.com/office/powerpoint/2010/main" val="591270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460CD6-5CDE-90DB-DFA2-EE353011C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7F2CBF5-4E4D-9E2C-B914-77DE9540D6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453" y="0"/>
            <a:ext cx="5542803" cy="6848251"/>
          </a:xfrm>
        </p:spPr>
      </p:pic>
    </p:spTree>
    <p:extLst>
      <p:ext uri="{BB962C8B-B14F-4D97-AF65-F5344CB8AC3E}">
        <p14:creationId xmlns:p14="http://schemas.microsoft.com/office/powerpoint/2010/main" val="297526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3F12EF-5CA4-D748-4F41-4B5767FA6B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C4B8C9-031C-7A6F-B8E7-3198CA1375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00664"/>
            <a:ext cx="8886826" cy="6656672"/>
          </a:xfrm>
        </p:spPr>
      </p:pic>
    </p:spTree>
    <p:extLst>
      <p:ext uri="{BB962C8B-B14F-4D97-AF65-F5344CB8AC3E}">
        <p14:creationId xmlns:p14="http://schemas.microsoft.com/office/powerpoint/2010/main" val="917831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E78C28-1EB7-B950-CD4D-FB2BB585A4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-644526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973236-6291-3CEF-2CFD-D77FBFD3B2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8471" y="0"/>
            <a:ext cx="4611745" cy="6917618"/>
          </a:xfrm>
        </p:spPr>
      </p:pic>
    </p:spTree>
    <p:extLst>
      <p:ext uri="{BB962C8B-B14F-4D97-AF65-F5344CB8AC3E}">
        <p14:creationId xmlns:p14="http://schemas.microsoft.com/office/powerpoint/2010/main" val="64844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57BE23-08D9-EC82-EA6E-8C2FE20F98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000C5D-4C0C-9E07-8E6E-C17FB5C8D5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230" y="-243408"/>
            <a:ext cx="5389695" cy="7848872"/>
          </a:xfrm>
        </p:spPr>
      </p:pic>
    </p:spTree>
    <p:extLst>
      <p:ext uri="{BB962C8B-B14F-4D97-AF65-F5344CB8AC3E}">
        <p14:creationId xmlns:p14="http://schemas.microsoft.com/office/powerpoint/2010/main" val="3996122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82C2BC-D426-A65A-5F1C-D52A6B0181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64CE53-C268-AECE-36A0-F2B6108BFF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28310"/>
            <a:ext cx="8011383" cy="6601380"/>
          </a:xfrm>
        </p:spPr>
      </p:pic>
    </p:spTree>
    <p:extLst>
      <p:ext uri="{BB962C8B-B14F-4D97-AF65-F5344CB8AC3E}">
        <p14:creationId xmlns:p14="http://schemas.microsoft.com/office/powerpoint/2010/main" val="3183599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593735-D631-B9A9-2AFD-AC0F37B1D7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A4118E5-92E0-8D51-B480-3BD3625CF9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815702"/>
            <a:ext cx="7673702" cy="7673702"/>
          </a:xfrm>
        </p:spPr>
      </p:pic>
    </p:spTree>
    <p:extLst>
      <p:ext uri="{BB962C8B-B14F-4D97-AF65-F5344CB8AC3E}">
        <p14:creationId xmlns:p14="http://schemas.microsoft.com/office/powerpoint/2010/main" val="391011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27B75C-F639-D387-3276-F9A488B47B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7FDA54-0F6F-925A-6D8C-046C5E9AF7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3954" y="0"/>
            <a:ext cx="6792366" cy="6947325"/>
          </a:xfrm>
        </p:spPr>
      </p:pic>
    </p:spTree>
    <p:extLst>
      <p:ext uri="{BB962C8B-B14F-4D97-AF65-F5344CB8AC3E}">
        <p14:creationId xmlns:p14="http://schemas.microsoft.com/office/powerpoint/2010/main" val="500196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FAE24F-81A0-9E1E-F00E-75305EC97E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463227-648D-EE6A-1D51-74696EDA9C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80441"/>
            <a:ext cx="4752528" cy="7038441"/>
          </a:xfrm>
        </p:spPr>
      </p:pic>
    </p:spTree>
    <p:extLst>
      <p:ext uri="{BB962C8B-B14F-4D97-AF65-F5344CB8AC3E}">
        <p14:creationId xmlns:p14="http://schemas.microsoft.com/office/powerpoint/2010/main" val="411574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9193CB-07D5-F764-60B4-872D2D75D8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56A602-FE1E-796E-1674-EFF8D4DE0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6552" y="0"/>
            <a:ext cx="7039768" cy="6772097"/>
          </a:xfrm>
        </p:spPr>
      </p:pic>
    </p:spTree>
    <p:extLst>
      <p:ext uri="{BB962C8B-B14F-4D97-AF65-F5344CB8AC3E}">
        <p14:creationId xmlns:p14="http://schemas.microsoft.com/office/powerpoint/2010/main" val="1801190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7D6B5F-96CB-120A-2BEB-E45BA4E17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2F851-6D54-C152-4B9D-765403486E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1251520"/>
            <a:ext cx="8205142" cy="8205142"/>
          </a:xfrm>
        </p:spPr>
      </p:pic>
    </p:spTree>
    <p:extLst>
      <p:ext uri="{BB962C8B-B14F-4D97-AF65-F5344CB8AC3E}">
        <p14:creationId xmlns:p14="http://schemas.microsoft.com/office/powerpoint/2010/main" val="2944278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AD8CFE-47D7-4DCC-0541-693568E521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9810C40-3EAD-37C3-A33F-BD8C026B2D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5026" y="-387424"/>
            <a:ext cx="6607318" cy="8259148"/>
          </a:xfrm>
        </p:spPr>
      </p:pic>
    </p:spTree>
    <p:extLst>
      <p:ext uri="{BB962C8B-B14F-4D97-AF65-F5344CB8AC3E}">
        <p14:creationId xmlns:p14="http://schemas.microsoft.com/office/powerpoint/2010/main" val="38196546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D0C468-C827-C20A-0065-F2E88AA72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25B7AC-4CA8-6BA9-3ACE-7DA9F35248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0"/>
            <a:ext cx="5889384" cy="6848122"/>
          </a:xfrm>
        </p:spPr>
      </p:pic>
    </p:spTree>
    <p:extLst>
      <p:ext uri="{BB962C8B-B14F-4D97-AF65-F5344CB8AC3E}">
        <p14:creationId xmlns:p14="http://schemas.microsoft.com/office/powerpoint/2010/main" val="1805364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C6BC95-C6E0-5F8C-EF10-0123199E2F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2E1936-08BD-45CD-D7BD-9C5337F468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273093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7592ED7-E93A-F503-00B4-008E6BD60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77E6562-1EC0-4F40-32DF-6B8C10B28F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8239" y="0"/>
            <a:ext cx="6412097" cy="7573345"/>
          </a:xfrm>
        </p:spPr>
      </p:pic>
    </p:spTree>
    <p:extLst>
      <p:ext uri="{BB962C8B-B14F-4D97-AF65-F5344CB8AC3E}">
        <p14:creationId xmlns:p14="http://schemas.microsoft.com/office/powerpoint/2010/main" val="977347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4CA76-E396-CEA5-FDD1-C4F2B508F9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0947CE-AB35-CB59-254A-B18041E4CD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218" y="0"/>
            <a:ext cx="5499038" cy="6887250"/>
          </a:xfrm>
        </p:spPr>
      </p:pic>
    </p:spTree>
    <p:extLst>
      <p:ext uri="{BB962C8B-B14F-4D97-AF65-F5344CB8AC3E}">
        <p14:creationId xmlns:p14="http://schemas.microsoft.com/office/powerpoint/2010/main" val="2971483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68D381-8207-6D20-7B38-318CD7ABB4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50645A-4915-315A-7C4C-E318CEB506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7361" y="0"/>
            <a:ext cx="7048999" cy="7405564"/>
          </a:xfrm>
        </p:spPr>
      </p:pic>
    </p:spTree>
    <p:extLst>
      <p:ext uri="{BB962C8B-B14F-4D97-AF65-F5344CB8AC3E}">
        <p14:creationId xmlns:p14="http://schemas.microsoft.com/office/powerpoint/2010/main" val="3276910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EA19FF-C4B3-FB4F-4F5A-3C654F5FC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7882E0-ED3D-CB32-27BD-1E23E6DFD52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-81136"/>
            <a:ext cx="8909049" cy="6902277"/>
          </a:xfrm>
        </p:spPr>
      </p:pic>
    </p:spTree>
    <p:extLst>
      <p:ext uri="{BB962C8B-B14F-4D97-AF65-F5344CB8AC3E}">
        <p14:creationId xmlns:p14="http://schemas.microsoft.com/office/powerpoint/2010/main" val="101727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1A4B52-C6EF-AABA-2199-D77C95BAC4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98B876-54A6-2FC3-68F7-17CC98E79D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150719"/>
            <a:ext cx="10100664" cy="6434231"/>
          </a:xfrm>
        </p:spPr>
      </p:pic>
    </p:spTree>
    <p:extLst>
      <p:ext uri="{BB962C8B-B14F-4D97-AF65-F5344CB8AC3E}">
        <p14:creationId xmlns:p14="http://schemas.microsoft.com/office/powerpoint/2010/main" val="856686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F753F1-A77C-D5E7-8D5C-D0011172CF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99657D-52C2-9DC7-3FF1-FB1010BAEC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1390600"/>
            <a:ext cx="8277150" cy="8277150"/>
          </a:xfrm>
        </p:spPr>
      </p:pic>
    </p:spTree>
    <p:extLst>
      <p:ext uri="{BB962C8B-B14F-4D97-AF65-F5344CB8AC3E}">
        <p14:creationId xmlns:p14="http://schemas.microsoft.com/office/powerpoint/2010/main" val="472922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CF90BC-0737-2AF3-C3F5-091A7D5DFD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C40928-220D-ED6D-CD4C-72702D996B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0"/>
            <a:ext cx="9129433" cy="6498919"/>
          </a:xfrm>
        </p:spPr>
      </p:pic>
    </p:spTree>
    <p:extLst>
      <p:ext uri="{BB962C8B-B14F-4D97-AF65-F5344CB8AC3E}">
        <p14:creationId xmlns:p14="http://schemas.microsoft.com/office/powerpoint/2010/main" val="2373777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E721D2-7610-31B8-2E63-503982E2B2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046241-8257-C03E-7828-86B2861323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86344"/>
            <a:ext cx="6984283" cy="6931172"/>
          </a:xfrm>
        </p:spPr>
      </p:pic>
    </p:spTree>
    <p:extLst>
      <p:ext uri="{BB962C8B-B14F-4D97-AF65-F5344CB8AC3E}">
        <p14:creationId xmlns:p14="http://schemas.microsoft.com/office/powerpoint/2010/main" val="1526149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486C12-A3FB-BBBD-CC5F-C3D28805EF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6981BC-1809-0A31-B9ED-010F4F567D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956" y="0"/>
            <a:ext cx="5458291" cy="6769974"/>
          </a:xfrm>
        </p:spPr>
      </p:pic>
    </p:spTree>
    <p:extLst>
      <p:ext uri="{BB962C8B-B14F-4D97-AF65-F5344CB8AC3E}">
        <p14:creationId xmlns:p14="http://schemas.microsoft.com/office/powerpoint/2010/main" val="271219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F08115-DE47-E8D2-DAC8-78B8C86326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692E3E-9F46-A213-CCC9-3933ABDA55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4438" y="-1035496"/>
            <a:ext cx="6613850" cy="8283492"/>
          </a:xfrm>
        </p:spPr>
      </p:pic>
    </p:spTree>
    <p:extLst>
      <p:ext uri="{BB962C8B-B14F-4D97-AF65-F5344CB8AC3E}">
        <p14:creationId xmlns:p14="http://schemas.microsoft.com/office/powerpoint/2010/main" val="1348794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69DF49-786C-D19A-18E4-94D4C55ED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9941AE-D495-13BA-87B0-729AD30625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3501" y="-171400"/>
            <a:ext cx="6910811" cy="7029058"/>
          </a:xfrm>
        </p:spPr>
      </p:pic>
    </p:spTree>
    <p:extLst>
      <p:ext uri="{BB962C8B-B14F-4D97-AF65-F5344CB8AC3E}">
        <p14:creationId xmlns:p14="http://schemas.microsoft.com/office/powerpoint/2010/main" val="2859949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27E8A12-2E09-A3F7-C6FF-6FE91B4C2E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069498-AB9D-B329-BCC1-76E38E0BE7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9967"/>
            <a:ext cx="7966479" cy="6957392"/>
          </a:xfrm>
        </p:spPr>
      </p:pic>
    </p:spTree>
    <p:extLst>
      <p:ext uri="{BB962C8B-B14F-4D97-AF65-F5344CB8AC3E}">
        <p14:creationId xmlns:p14="http://schemas.microsoft.com/office/powerpoint/2010/main" val="750732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FD152A-6C40-35B9-56CB-EA27FAAC8B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D34D83-709C-9052-C32E-946D39EB8B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4920" y="0"/>
            <a:ext cx="5717344" cy="6847119"/>
          </a:xfrm>
        </p:spPr>
      </p:pic>
    </p:spTree>
    <p:extLst>
      <p:ext uri="{BB962C8B-B14F-4D97-AF65-F5344CB8AC3E}">
        <p14:creationId xmlns:p14="http://schemas.microsoft.com/office/powerpoint/2010/main" val="302199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26C912-4B2C-1CE5-63A8-FB65C1E7D0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330C06-DF74-8AEB-97FE-8C971D42E3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005446" cy="6858000"/>
          </a:xfrm>
        </p:spPr>
      </p:pic>
    </p:spTree>
    <p:extLst>
      <p:ext uri="{BB962C8B-B14F-4D97-AF65-F5344CB8AC3E}">
        <p14:creationId xmlns:p14="http://schemas.microsoft.com/office/powerpoint/2010/main" val="3750686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D9E8CA-9C93-AE3B-A69B-A0B2322096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030D7F2-C458-1311-004A-B464CB9B05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7682" y="0"/>
            <a:ext cx="5260565" cy="6950748"/>
          </a:xfrm>
        </p:spPr>
      </p:pic>
    </p:spTree>
    <p:extLst>
      <p:ext uri="{BB962C8B-B14F-4D97-AF65-F5344CB8AC3E}">
        <p14:creationId xmlns:p14="http://schemas.microsoft.com/office/powerpoint/2010/main" val="1100258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035668-B926-0C93-8250-7A8A3FA00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411F35-A779-9B77-1ED1-5997113670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9972" y="0"/>
            <a:ext cx="5408275" cy="6813575"/>
          </a:xfrm>
        </p:spPr>
      </p:pic>
    </p:spTree>
    <p:extLst>
      <p:ext uri="{BB962C8B-B14F-4D97-AF65-F5344CB8AC3E}">
        <p14:creationId xmlns:p14="http://schemas.microsoft.com/office/powerpoint/2010/main" val="4131185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238BE-A4D1-AD9D-BE39-A6B6EB5CD7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E7886A-41A8-E182-90D6-2214165D1A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84273"/>
            <a:ext cx="7648971" cy="6942273"/>
          </a:xfrm>
        </p:spPr>
      </p:pic>
    </p:spTree>
    <p:extLst>
      <p:ext uri="{BB962C8B-B14F-4D97-AF65-F5344CB8AC3E}">
        <p14:creationId xmlns:p14="http://schemas.microsoft.com/office/powerpoint/2010/main" val="3954565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551620-6648-59BE-6422-9DD5C7B8CA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FDD68DE-DD58-7868-8E1A-2C87485F5B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904286"/>
            <a:ext cx="6264696" cy="9277945"/>
          </a:xfrm>
        </p:spPr>
      </p:pic>
    </p:spTree>
    <p:extLst>
      <p:ext uri="{BB962C8B-B14F-4D97-AF65-F5344CB8AC3E}">
        <p14:creationId xmlns:p14="http://schemas.microsoft.com/office/powerpoint/2010/main" val="38920502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C67511-6237-D512-1CF2-D19D689853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6F8C1C-8A14-7821-45E4-12E99547A8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344876"/>
            <a:ext cx="8065305" cy="7202876"/>
          </a:xfrm>
        </p:spPr>
      </p:pic>
    </p:spTree>
    <p:extLst>
      <p:ext uri="{BB962C8B-B14F-4D97-AF65-F5344CB8AC3E}">
        <p14:creationId xmlns:p14="http://schemas.microsoft.com/office/powerpoint/2010/main" val="732279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CE16F6-95FA-B764-B8FA-8D66F0AA60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566D17-54B5-43B4-9F7A-3D870C2141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0"/>
            <a:ext cx="6991024" cy="6804953"/>
          </a:xfrm>
        </p:spPr>
      </p:pic>
    </p:spTree>
    <p:extLst>
      <p:ext uri="{BB962C8B-B14F-4D97-AF65-F5344CB8AC3E}">
        <p14:creationId xmlns:p14="http://schemas.microsoft.com/office/powerpoint/2010/main" val="2950250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222D5C-BECD-878A-7E9F-8BA3B1B07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99EB9F-D91C-CA09-E4CC-5E3326443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348" y="0"/>
            <a:ext cx="6250161" cy="6858000"/>
          </a:xfrm>
        </p:spPr>
      </p:pic>
    </p:spTree>
    <p:extLst>
      <p:ext uri="{BB962C8B-B14F-4D97-AF65-F5344CB8AC3E}">
        <p14:creationId xmlns:p14="http://schemas.microsoft.com/office/powerpoint/2010/main" val="1189763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8E4438-0BF3-7DBB-D270-85C9172AD4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3CDDF4-971C-DBE0-083A-9D060A392D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821" y="0"/>
            <a:ext cx="6356467" cy="6756876"/>
          </a:xfrm>
        </p:spPr>
      </p:pic>
    </p:spTree>
    <p:extLst>
      <p:ext uri="{BB962C8B-B14F-4D97-AF65-F5344CB8AC3E}">
        <p14:creationId xmlns:p14="http://schemas.microsoft.com/office/powerpoint/2010/main" val="3526818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CD01A4-3229-6F66-235E-EC4BB125CC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C58BB9-F280-E757-FFAD-65BA4373C8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1200" y="0"/>
            <a:ext cx="5477048" cy="6753970"/>
          </a:xfrm>
        </p:spPr>
      </p:pic>
    </p:spTree>
    <p:extLst>
      <p:ext uri="{BB962C8B-B14F-4D97-AF65-F5344CB8AC3E}">
        <p14:creationId xmlns:p14="http://schemas.microsoft.com/office/powerpoint/2010/main" val="54371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6CCF6B-0C2B-AAB8-DE4F-F248A0620F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824A0D-CECD-576F-0DFA-86250AA132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04394"/>
            <a:ext cx="4752527" cy="6948087"/>
          </a:xfrm>
        </p:spPr>
      </p:pic>
    </p:spTree>
    <p:extLst>
      <p:ext uri="{BB962C8B-B14F-4D97-AF65-F5344CB8AC3E}">
        <p14:creationId xmlns:p14="http://schemas.microsoft.com/office/powerpoint/2010/main" val="3981066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68F2C13-FA8B-D180-C51F-B152DF3241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352" y="-459432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19684D-9122-4B4D-D3E2-6F55D1666DC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22246"/>
            <a:ext cx="5162638" cy="6880246"/>
          </a:xfrm>
        </p:spPr>
      </p:pic>
    </p:spTree>
    <p:extLst>
      <p:ext uri="{BB962C8B-B14F-4D97-AF65-F5344CB8AC3E}">
        <p14:creationId xmlns:p14="http://schemas.microsoft.com/office/powerpoint/2010/main" val="379494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EA5EF7-39A0-32C1-88E6-CF62C7176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2364B0-FA41-7E8C-670F-A3B27C029D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17227" cy="6804267"/>
          </a:xfrm>
        </p:spPr>
      </p:pic>
    </p:spTree>
    <p:extLst>
      <p:ext uri="{BB962C8B-B14F-4D97-AF65-F5344CB8AC3E}">
        <p14:creationId xmlns:p14="http://schemas.microsoft.com/office/powerpoint/2010/main" val="412642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35C3544-B8D0-7EEB-FB5A-1DC0EEE96E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CBEF57-9339-F01C-3D8B-A5449C2C34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-478672"/>
            <a:ext cx="4320480" cy="7679942"/>
          </a:xfrm>
        </p:spPr>
      </p:pic>
    </p:spTree>
    <p:extLst>
      <p:ext uri="{BB962C8B-B14F-4D97-AF65-F5344CB8AC3E}">
        <p14:creationId xmlns:p14="http://schemas.microsoft.com/office/powerpoint/2010/main" val="2604984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DCA5912-FBB5-4A81-4B8B-78BD61A2C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D853A8-8F5B-D3A4-F3D0-7C24304A7CA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788756"/>
            <a:ext cx="5904656" cy="8357109"/>
          </a:xfrm>
        </p:spPr>
      </p:pic>
    </p:spTree>
    <p:extLst>
      <p:ext uri="{BB962C8B-B14F-4D97-AF65-F5344CB8AC3E}">
        <p14:creationId xmlns:p14="http://schemas.microsoft.com/office/powerpoint/2010/main" val="380141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1B7CE9-37F7-C8C3-5CDE-3D360489D0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60F45A6-94DA-6C4C-A67A-D72D095D23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043"/>
            <a:ext cx="6935581" cy="6843283"/>
          </a:xfrm>
        </p:spPr>
      </p:pic>
    </p:spTree>
    <p:extLst>
      <p:ext uri="{BB962C8B-B14F-4D97-AF65-F5344CB8AC3E}">
        <p14:creationId xmlns:p14="http://schemas.microsoft.com/office/powerpoint/2010/main" val="2157534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5373FB-EE11-B1C6-3611-5B4A407CB8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9DB46CE-ED4F-EB86-935F-9B78BA98D8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12" y="365125"/>
            <a:ext cx="9575776" cy="6206040"/>
          </a:xfrm>
        </p:spPr>
      </p:pic>
    </p:spTree>
    <p:extLst>
      <p:ext uri="{BB962C8B-B14F-4D97-AF65-F5344CB8AC3E}">
        <p14:creationId xmlns:p14="http://schemas.microsoft.com/office/powerpoint/2010/main" val="19809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D0F767-472B-2B00-E388-CE903F23E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E5AB382-A530-44C6-D1EC-6574A32CFC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537" y="0"/>
            <a:ext cx="7459635" cy="8541568"/>
          </a:xfrm>
        </p:spPr>
      </p:pic>
    </p:spTree>
    <p:extLst>
      <p:ext uri="{BB962C8B-B14F-4D97-AF65-F5344CB8AC3E}">
        <p14:creationId xmlns:p14="http://schemas.microsoft.com/office/powerpoint/2010/main" val="3216342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7F6275-75C9-A0A2-A4D5-168FA0A498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FB31F7-E792-4A3C-E0D7-B0565561AA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1582" y="0"/>
            <a:ext cx="5946706" cy="7093488"/>
          </a:xfrm>
        </p:spPr>
      </p:pic>
    </p:spTree>
    <p:extLst>
      <p:ext uri="{BB962C8B-B14F-4D97-AF65-F5344CB8AC3E}">
        <p14:creationId xmlns:p14="http://schemas.microsoft.com/office/powerpoint/2010/main" val="2786514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7F0606-E3EA-4871-3003-73D7FA33D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E22B17-A9B5-086E-BA32-49A0B0375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752" y="101367"/>
            <a:ext cx="7284495" cy="6756633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14F9325C-D5F0-F3EA-050E-DE2430108F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87049" y="5512941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E16E0F78-2D5F-E28F-35EE-AB2EF3EC02F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512941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417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49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N°111</dc:title>
  <dc:creator>Perroquet34740</dc:creator>
  <cp:lastModifiedBy>jean-louis BEYAERT</cp:lastModifiedBy>
  <cp:revision>5</cp:revision>
  <dcterms:created xsi:type="dcterms:W3CDTF">2024-03-30T18:04:56Z</dcterms:created>
  <dcterms:modified xsi:type="dcterms:W3CDTF">2024-03-30T18:54:30Z</dcterms:modified>
</cp:coreProperties>
</file>