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58" r:id="rId5"/>
    <p:sldId id="285" r:id="rId6"/>
    <p:sldId id="259" r:id="rId7"/>
    <p:sldId id="260" r:id="rId8"/>
    <p:sldId id="261" r:id="rId9"/>
    <p:sldId id="288" r:id="rId10"/>
    <p:sldId id="262" r:id="rId11"/>
    <p:sldId id="263" r:id="rId12"/>
    <p:sldId id="264" r:id="rId13"/>
    <p:sldId id="290" r:id="rId14"/>
    <p:sldId id="265" r:id="rId15"/>
    <p:sldId id="272" r:id="rId16"/>
    <p:sldId id="266" r:id="rId17"/>
    <p:sldId id="291" r:id="rId18"/>
    <p:sldId id="267" r:id="rId19"/>
    <p:sldId id="268" r:id="rId20"/>
    <p:sldId id="269" r:id="rId21"/>
    <p:sldId id="292" r:id="rId22"/>
    <p:sldId id="270" r:id="rId23"/>
    <p:sldId id="271" r:id="rId24"/>
    <p:sldId id="274" r:id="rId25"/>
    <p:sldId id="275" r:id="rId26"/>
    <p:sldId id="276" r:id="rId27"/>
    <p:sldId id="303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6" r:id="rId37"/>
    <p:sldId id="287" r:id="rId38"/>
    <p:sldId id="289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>
      <p:cViewPr varScale="1">
        <p:scale>
          <a:sx n="27" d="100"/>
          <a:sy n="27" d="100"/>
        </p:scale>
        <p:origin x="29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792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549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214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916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63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13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40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42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94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861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053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60D9E-2CFC-481F-8B83-E6C5F50C3A29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1AEC0-BA23-4DF0-9EA3-7B6063539A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01211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A4333-0456-56B6-21C4-A9819BB716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921AA1B-BDE5-D848-4335-4D5E8B41F7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64BA52-D551-FE69-6C44-EE5542BAE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817265"/>
            <a:ext cx="6040735" cy="604073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765FD1D-58E3-D96E-9BBE-7AA17EE989E6}"/>
              </a:ext>
            </a:extLst>
          </p:cNvPr>
          <p:cNvSpPr/>
          <p:nvPr/>
        </p:nvSpPr>
        <p:spPr>
          <a:xfrm>
            <a:off x="1847528" y="260648"/>
            <a:ext cx="78633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</a:t>
            </a:r>
            <a:r>
              <a:rPr lang="fr-FR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°93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FA4BDC30-7884-D1CA-D33D-C1A62D31F5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473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:sndAc>
          <p:stSnd>
            <p:snd r:embed="rId2" name="Musique Humour 6.wav"/>
          </p:stSnd>
        </p:sndAc>
      </p:transition>
    </mc:Choice>
    <mc:Fallback xmlns="">
      <p:transition spd="slow">
        <p:sndAc>
          <p:stSnd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411EAD-CEC3-D311-52FE-52359DE0E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711F67-42D9-4EE0-A02A-B9C749A1EC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750266"/>
            <a:ext cx="9001000" cy="5889543"/>
          </a:xfrm>
        </p:spPr>
      </p:pic>
    </p:spTree>
    <p:extLst>
      <p:ext uri="{BB962C8B-B14F-4D97-AF65-F5344CB8AC3E}">
        <p14:creationId xmlns:p14="http://schemas.microsoft.com/office/powerpoint/2010/main" val="2605719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5E452-68E8-1BC4-F70D-CFB899920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746D6B-71DA-21F7-A0BE-A42D697672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76772"/>
            <a:ext cx="10524246" cy="4104456"/>
          </a:xfrm>
        </p:spPr>
      </p:pic>
    </p:spTree>
    <p:extLst>
      <p:ext uri="{BB962C8B-B14F-4D97-AF65-F5344CB8AC3E}">
        <p14:creationId xmlns:p14="http://schemas.microsoft.com/office/powerpoint/2010/main" val="725577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62A1F-DC86-216A-E321-3683E7F30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0499CD-0219-F3AE-CF05-D01422183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3548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2426181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B59E4-B8F8-CA39-2301-3729DE69E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D17421-1E76-4664-FDB6-EB9841328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124744"/>
            <a:ext cx="5515581" cy="5526067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62AA13F-9448-B978-8447-E6E3265EF206}"/>
              </a:ext>
            </a:extLst>
          </p:cNvPr>
          <p:cNvSpPr txBox="1"/>
          <p:nvPr/>
        </p:nvSpPr>
        <p:spPr>
          <a:xfrm>
            <a:off x="3431704" y="692696"/>
            <a:ext cx="4443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LES CADEAUX SONT PAS PRETS  D’ARRIVER !!</a:t>
            </a:r>
          </a:p>
        </p:txBody>
      </p:sp>
    </p:spTree>
    <p:extLst>
      <p:ext uri="{BB962C8B-B14F-4D97-AF65-F5344CB8AC3E}">
        <p14:creationId xmlns:p14="http://schemas.microsoft.com/office/powerpoint/2010/main" val="1358298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F12D1A-C5BC-3045-B332-ED08C7FCB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E56686-BD0F-D21F-887A-823E6B4E0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89" y="620688"/>
            <a:ext cx="9937022" cy="5196235"/>
          </a:xfrm>
        </p:spPr>
      </p:pic>
    </p:spTree>
    <p:extLst>
      <p:ext uri="{BB962C8B-B14F-4D97-AF65-F5344CB8AC3E}">
        <p14:creationId xmlns:p14="http://schemas.microsoft.com/office/powerpoint/2010/main" val="2916655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64183E-312B-A13D-BC24-7311A386F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82565D-97A7-2B65-D920-B6F11AF49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891480"/>
            <a:ext cx="5452477" cy="7535095"/>
          </a:xfrm>
        </p:spPr>
      </p:pic>
    </p:spTree>
    <p:extLst>
      <p:ext uri="{BB962C8B-B14F-4D97-AF65-F5344CB8AC3E}">
        <p14:creationId xmlns:p14="http://schemas.microsoft.com/office/powerpoint/2010/main" val="2211221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2ADE0B-4164-E6B4-99EC-2D97173E6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081F73-F8BC-BC83-C171-7231A2C345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88640"/>
            <a:ext cx="6480720" cy="6480720"/>
          </a:xfrm>
        </p:spPr>
      </p:pic>
    </p:spTree>
    <p:extLst>
      <p:ext uri="{BB962C8B-B14F-4D97-AF65-F5344CB8AC3E}">
        <p14:creationId xmlns:p14="http://schemas.microsoft.com/office/powerpoint/2010/main" val="2356558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F2BF12-1914-033A-3B42-36E1493C7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F230CE-9046-8D21-47FF-E5C9B829A9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196" y="0"/>
            <a:ext cx="6619108" cy="6821100"/>
          </a:xfrm>
        </p:spPr>
      </p:pic>
    </p:spTree>
    <p:extLst>
      <p:ext uri="{BB962C8B-B14F-4D97-AF65-F5344CB8AC3E}">
        <p14:creationId xmlns:p14="http://schemas.microsoft.com/office/powerpoint/2010/main" val="2668431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8B586-D795-EAF1-9C2D-B099877D9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2D7FE8-3659-3643-B439-0793BBE10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124744"/>
            <a:ext cx="9883510" cy="4905945"/>
          </a:xfrm>
        </p:spPr>
      </p:pic>
    </p:spTree>
    <p:extLst>
      <p:ext uri="{BB962C8B-B14F-4D97-AF65-F5344CB8AC3E}">
        <p14:creationId xmlns:p14="http://schemas.microsoft.com/office/powerpoint/2010/main" val="2307009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CE6BB-C934-99B5-B625-66FA30604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705566-1077-F075-1385-5DF3ED0FD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49002"/>
            <a:ext cx="4464496" cy="6824060"/>
          </a:xfrm>
        </p:spPr>
      </p:pic>
    </p:spTree>
    <p:extLst>
      <p:ext uri="{BB962C8B-B14F-4D97-AF65-F5344CB8AC3E}">
        <p14:creationId xmlns:p14="http://schemas.microsoft.com/office/powerpoint/2010/main" val="264828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39DBE-0EAB-675E-9CE9-628432BD5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A6A5C1-1889-46F3-0211-F7A76484E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984" y="529786"/>
            <a:ext cx="10041551" cy="5991736"/>
          </a:xfrm>
        </p:spPr>
      </p:pic>
    </p:spTree>
    <p:extLst>
      <p:ext uri="{BB962C8B-B14F-4D97-AF65-F5344CB8AC3E}">
        <p14:creationId xmlns:p14="http://schemas.microsoft.com/office/powerpoint/2010/main" val="3319248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ECBB9-26A1-4D9D-F0FB-C851D7268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117DD2-33F0-598B-C59D-D77416B40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5674"/>
            <a:ext cx="6817376" cy="6726651"/>
          </a:xfrm>
        </p:spPr>
      </p:pic>
    </p:spTree>
    <p:extLst>
      <p:ext uri="{BB962C8B-B14F-4D97-AF65-F5344CB8AC3E}">
        <p14:creationId xmlns:p14="http://schemas.microsoft.com/office/powerpoint/2010/main" val="259163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74AAB-8659-A2A3-5D8D-167ED6DC0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99834E-274A-950E-1F06-ABCDCEE34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288" y="836712"/>
            <a:ext cx="8789424" cy="5484267"/>
          </a:xfrm>
        </p:spPr>
      </p:pic>
    </p:spTree>
    <p:extLst>
      <p:ext uri="{BB962C8B-B14F-4D97-AF65-F5344CB8AC3E}">
        <p14:creationId xmlns:p14="http://schemas.microsoft.com/office/powerpoint/2010/main" val="3200512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18EC7-565D-C105-09FF-17C9EF0AD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07C02E-9F18-A9F0-9364-C3B85A0DC5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0551" cy="6858000"/>
          </a:xfrm>
        </p:spPr>
      </p:pic>
    </p:spTree>
    <p:extLst>
      <p:ext uri="{BB962C8B-B14F-4D97-AF65-F5344CB8AC3E}">
        <p14:creationId xmlns:p14="http://schemas.microsoft.com/office/powerpoint/2010/main" val="4037886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A8194-5760-0DAF-C926-A920DA552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9A0A35-A8B4-937E-6F04-D17488DC5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061084"/>
            <a:ext cx="5112568" cy="7919084"/>
          </a:xfrm>
        </p:spPr>
      </p:pic>
    </p:spTree>
    <p:extLst>
      <p:ext uri="{BB962C8B-B14F-4D97-AF65-F5344CB8AC3E}">
        <p14:creationId xmlns:p14="http://schemas.microsoft.com/office/powerpoint/2010/main" val="1521238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E7CD4-0289-7298-4C07-7130E51AA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D827BB-09BF-7E02-A6DC-145CAF6723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08527"/>
            <a:ext cx="8587927" cy="6440946"/>
          </a:xfrm>
        </p:spPr>
      </p:pic>
    </p:spTree>
    <p:extLst>
      <p:ext uri="{BB962C8B-B14F-4D97-AF65-F5344CB8AC3E}">
        <p14:creationId xmlns:p14="http://schemas.microsoft.com/office/powerpoint/2010/main" val="10425988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CC32D5-3222-2A22-C55A-A882267A0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7BBB6-DA67-F20D-D8F9-02BA456AB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524" y="206928"/>
            <a:ext cx="7766952" cy="6444144"/>
          </a:xfrm>
        </p:spPr>
      </p:pic>
    </p:spTree>
    <p:extLst>
      <p:ext uri="{BB962C8B-B14F-4D97-AF65-F5344CB8AC3E}">
        <p14:creationId xmlns:p14="http://schemas.microsoft.com/office/powerpoint/2010/main" val="17156689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0B95FF-275A-86AB-1B95-AB61AB037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E3FB4-8026-51B1-7EFA-6C930EEEA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06545"/>
            <a:ext cx="5589050" cy="6757863"/>
          </a:xfrm>
        </p:spPr>
      </p:pic>
    </p:spTree>
    <p:extLst>
      <p:ext uri="{BB962C8B-B14F-4D97-AF65-F5344CB8AC3E}">
        <p14:creationId xmlns:p14="http://schemas.microsoft.com/office/powerpoint/2010/main" val="31687703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F4BB7A-BDF6-B8CB-C788-B9E626905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6B3A9-370E-8337-162C-7A7947E9F6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2242"/>
            <a:ext cx="8487340" cy="6553515"/>
          </a:xfrm>
        </p:spPr>
      </p:pic>
    </p:spTree>
    <p:extLst>
      <p:ext uri="{BB962C8B-B14F-4D97-AF65-F5344CB8AC3E}">
        <p14:creationId xmlns:p14="http://schemas.microsoft.com/office/powerpoint/2010/main" val="2016943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D99FC-84FE-1A08-A9E3-73A53F7E6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3B34C6-3EF4-6EC8-1FC0-83CABB037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82562"/>
            <a:ext cx="8425278" cy="6492875"/>
          </a:xfrm>
        </p:spPr>
      </p:pic>
    </p:spTree>
    <p:extLst>
      <p:ext uri="{BB962C8B-B14F-4D97-AF65-F5344CB8AC3E}">
        <p14:creationId xmlns:p14="http://schemas.microsoft.com/office/powerpoint/2010/main" val="1112729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735A9-386C-E4B8-CE66-009298A5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DE4E6B-C2C9-F0DE-782E-B275A9DD5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547" y="0"/>
            <a:ext cx="7558906" cy="8755490"/>
          </a:xfrm>
        </p:spPr>
      </p:pic>
    </p:spTree>
    <p:extLst>
      <p:ext uri="{BB962C8B-B14F-4D97-AF65-F5344CB8AC3E}">
        <p14:creationId xmlns:p14="http://schemas.microsoft.com/office/powerpoint/2010/main" val="3992495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0D5144-51C7-D129-616B-C15C3315A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BF80A2-2AB8-224A-532E-DDD42F111B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827584"/>
            <a:ext cx="7150281" cy="10725422"/>
          </a:xfrm>
        </p:spPr>
      </p:pic>
    </p:spTree>
    <p:extLst>
      <p:ext uri="{BB962C8B-B14F-4D97-AF65-F5344CB8AC3E}">
        <p14:creationId xmlns:p14="http://schemas.microsoft.com/office/powerpoint/2010/main" val="7784882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95F02-8064-EEFB-9552-3D9D2EEFF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78CA59-CEE3-BB8A-8315-B77B8E568C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96089"/>
            <a:ext cx="9843545" cy="5896786"/>
          </a:xfrm>
        </p:spPr>
      </p:pic>
    </p:spTree>
    <p:extLst>
      <p:ext uri="{BB962C8B-B14F-4D97-AF65-F5344CB8AC3E}">
        <p14:creationId xmlns:p14="http://schemas.microsoft.com/office/powerpoint/2010/main" val="839600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BB0E34-FED6-C65D-80C4-BD7A0F3E5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78A209-AA3B-BF02-720A-A6E5ACC11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6959852" cy="6826375"/>
          </a:xfrm>
        </p:spPr>
      </p:pic>
    </p:spTree>
    <p:extLst>
      <p:ext uri="{BB962C8B-B14F-4D97-AF65-F5344CB8AC3E}">
        <p14:creationId xmlns:p14="http://schemas.microsoft.com/office/powerpoint/2010/main" val="13115350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09424-DE74-D4FC-66D1-68D5F74FD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1173C2-DF08-817E-FE9B-61301E4C44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04382" cy="6541653"/>
          </a:xfrm>
        </p:spPr>
      </p:pic>
    </p:spTree>
    <p:extLst>
      <p:ext uri="{BB962C8B-B14F-4D97-AF65-F5344CB8AC3E}">
        <p14:creationId xmlns:p14="http://schemas.microsoft.com/office/powerpoint/2010/main" val="29261329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A458CC-66B0-A611-5480-9CF4BF927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273A67-8C45-A490-2C9D-7FB653420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76672"/>
            <a:ext cx="8277674" cy="6242939"/>
          </a:xfrm>
        </p:spPr>
      </p:pic>
    </p:spTree>
    <p:extLst>
      <p:ext uri="{BB962C8B-B14F-4D97-AF65-F5344CB8AC3E}">
        <p14:creationId xmlns:p14="http://schemas.microsoft.com/office/powerpoint/2010/main" val="1756835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0AFF2-E18B-30F9-CE67-B04AEE181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D7B608-FAC4-AA41-760E-A1DA1B3D1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633567" cy="6920313"/>
          </a:xfrm>
        </p:spPr>
      </p:pic>
    </p:spTree>
    <p:extLst>
      <p:ext uri="{BB962C8B-B14F-4D97-AF65-F5344CB8AC3E}">
        <p14:creationId xmlns:p14="http://schemas.microsoft.com/office/powerpoint/2010/main" val="40186445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62CFB-3D1A-CC01-C69C-9465A4A04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C3A9AA-60D8-025A-AD3D-A8116532E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9084"/>
            <a:ext cx="6173130" cy="6897961"/>
          </a:xfrm>
        </p:spPr>
      </p:pic>
    </p:spTree>
    <p:extLst>
      <p:ext uri="{BB962C8B-B14F-4D97-AF65-F5344CB8AC3E}">
        <p14:creationId xmlns:p14="http://schemas.microsoft.com/office/powerpoint/2010/main" val="17533624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58687-DA9F-BD2E-3FB1-E0DB74BBC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559F9-4E2D-DB92-B338-4691977D4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476672"/>
            <a:ext cx="4941570" cy="6176963"/>
          </a:xfrm>
        </p:spPr>
      </p:pic>
    </p:spTree>
    <p:extLst>
      <p:ext uri="{BB962C8B-B14F-4D97-AF65-F5344CB8AC3E}">
        <p14:creationId xmlns:p14="http://schemas.microsoft.com/office/powerpoint/2010/main" val="23413279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BD8D8-41DE-EE26-971B-A60BB7121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367575-FFCC-6BF0-40FF-61AB26656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3692"/>
            <a:ext cx="4981574" cy="6858000"/>
          </a:xfrm>
        </p:spPr>
      </p:pic>
    </p:spTree>
    <p:extLst>
      <p:ext uri="{BB962C8B-B14F-4D97-AF65-F5344CB8AC3E}">
        <p14:creationId xmlns:p14="http://schemas.microsoft.com/office/powerpoint/2010/main" val="21648366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FB03D-CD2F-C9E3-3855-0B149BA99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365125"/>
            <a:ext cx="12241360" cy="1325563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267D12-6824-ED34-E1F5-A10BAEA02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006" y="1162845"/>
            <a:ext cx="3741947" cy="5662719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597A3A-7179-950B-9B84-8D2E541CAC40}"/>
              </a:ext>
            </a:extLst>
          </p:cNvPr>
          <p:cNvSpPr txBox="1"/>
          <p:nvPr/>
        </p:nvSpPr>
        <p:spPr>
          <a:xfrm>
            <a:off x="4367808" y="476672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C’EST PAS VERSAILLES ICI !!</a:t>
            </a:r>
          </a:p>
        </p:txBody>
      </p:sp>
    </p:spTree>
    <p:extLst>
      <p:ext uri="{BB962C8B-B14F-4D97-AF65-F5344CB8AC3E}">
        <p14:creationId xmlns:p14="http://schemas.microsoft.com/office/powerpoint/2010/main" val="1679578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D9C93-E1AE-83EC-9BB5-EDFC82FDB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1F0A89F-3756-F534-F009-81616E6E5D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16632"/>
            <a:ext cx="9008426" cy="5916315"/>
          </a:xfrm>
        </p:spPr>
      </p:pic>
    </p:spTree>
    <p:extLst>
      <p:ext uri="{BB962C8B-B14F-4D97-AF65-F5344CB8AC3E}">
        <p14:creationId xmlns:p14="http://schemas.microsoft.com/office/powerpoint/2010/main" val="14764206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9F4BDE-0120-4795-31FF-97B78DF2F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D93EA-F3AF-BCF6-F819-5CF9DCB35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848" y="116632"/>
            <a:ext cx="5149392" cy="6692082"/>
          </a:xfrm>
        </p:spPr>
      </p:pic>
    </p:spTree>
    <p:extLst>
      <p:ext uri="{BB962C8B-B14F-4D97-AF65-F5344CB8AC3E}">
        <p14:creationId xmlns:p14="http://schemas.microsoft.com/office/powerpoint/2010/main" val="16064755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5C300F-8218-6FE7-C83A-506D6143D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182E40-37C7-2894-0C5F-24B91D43B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891480"/>
            <a:ext cx="7505577" cy="7605464"/>
          </a:xfrm>
        </p:spPr>
      </p:pic>
    </p:spTree>
    <p:extLst>
      <p:ext uri="{BB962C8B-B14F-4D97-AF65-F5344CB8AC3E}">
        <p14:creationId xmlns:p14="http://schemas.microsoft.com/office/powerpoint/2010/main" val="34321216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0D7A9-1301-A010-167C-7F67630BB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DEA0F-D009-AB6B-8BAA-26EB7C1CC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568884"/>
            <a:ext cx="5544616" cy="11995767"/>
          </a:xfrm>
        </p:spPr>
      </p:pic>
    </p:spTree>
    <p:extLst>
      <p:ext uri="{BB962C8B-B14F-4D97-AF65-F5344CB8AC3E}">
        <p14:creationId xmlns:p14="http://schemas.microsoft.com/office/powerpoint/2010/main" val="33104894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3C905B-AF94-A28C-4601-A4A2A32A5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C7CA03-7B6E-3E44-8292-A2AA3A60A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262" y="0"/>
            <a:ext cx="5590002" cy="6959884"/>
          </a:xfrm>
        </p:spPr>
      </p:pic>
    </p:spTree>
    <p:extLst>
      <p:ext uri="{BB962C8B-B14F-4D97-AF65-F5344CB8AC3E}">
        <p14:creationId xmlns:p14="http://schemas.microsoft.com/office/powerpoint/2010/main" val="3460788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AEB0E-3527-446E-C005-17569814D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7A5238-308E-D22C-80C2-A9F886CCF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294" y="260648"/>
            <a:ext cx="7069877" cy="6480720"/>
          </a:xfrm>
        </p:spPr>
      </p:pic>
    </p:spTree>
    <p:extLst>
      <p:ext uri="{BB962C8B-B14F-4D97-AF65-F5344CB8AC3E}">
        <p14:creationId xmlns:p14="http://schemas.microsoft.com/office/powerpoint/2010/main" val="26703910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80260-473E-AA8F-A1C3-DF3358E05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8F0CA9-0C71-5CDD-64C5-FDA81D011C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250" y="365125"/>
            <a:ext cx="8307500" cy="5988323"/>
          </a:xfrm>
        </p:spPr>
      </p:pic>
    </p:spTree>
    <p:extLst>
      <p:ext uri="{BB962C8B-B14F-4D97-AF65-F5344CB8AC3E}">
        <p14:creationId xmlns:p14="http://schemas.microsoft.com/office/powerpoint/2010/main" val="19097729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80016F-C33A-0C39-C9D8-C1222252D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DEFF1A-402B-E434-4CBA-14781695ED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262" y="0"/>
            <a:ext cx="5455303" cy="6813376"/>
          </a:xfrm>
        </p:spPr>
      </p:pic>
    </p:spTree>
    <p:extLst>
      <p:ext uri="{BB962C8B-B14F-4D97-AF65-F5344CB8AC3E}">
        <p14:creationId xmlns:p14="http://schemas.microsoft.com/office/powerpoint/2010/main" val="2964340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ED95C-6E05-AC67-92B0-66192EC2B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6D8073-64F1-AFC3-B4A8-18C6C8B11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255" y="1027906"/>
            <a:ext cx="9599490" cy="5140449"/>
          </a:xfrm>
        </p:spPr>
      </p:pic>
    </p:spTree>
    <p:extLst>
      <p:ext uri="{BB962C8B-B14F-4D97-AF65-F5344CB8AC3E}">
        <p14:creationId xmlns:p14="http://schemas.microsoft.com/office/powerpoint/2010/main" val="10921467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19FE0F-CB7C-3F3C-700A-C1087A317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470D4F-0289-CCF4-2013-F3FDC25C6D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82" y="0"/>
            <a:ext cx="4728977" cy="6858000"/>
          </a:xfrm>
        </p:spPr>
      </p:pic>
    </p:spTree>
    <p:extLst>
      <p:ext uri="{BB962C8B-B14F-4D97-AF65-F5344CB8AC3E}">
        <p14:creationId xmlns:p14="http://schemas.microsoft.com/office/powerpoint/2010/main" val="42683770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BB8BE-0852-277A-6035-62157CDE8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9B0189-18E5-B4FA-A806-0C366B5885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88640"/>
            <a:ext cx="5357811" cy="6858000"/>
          </a:xfrm>
        </p:spPr>
      </p:pic>
    </p:spTree>
    <p:extLst>
      <p:ext uri="{BB962C8B-B14F-4D97-AF65-F5344CB8AC3E}">
        <p14:creationId xmlns:p14="http://schemas.microsoft.com/office/powerpoint/2010/main" val="25772169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02E9B-09EE-1E62-AD48-F67D3F276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C10B78-EAA8-5AE3-19DA-2B985CBFB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652004" cy="6755385"/>
          </a:xfrm>
        </p:spPr>
      </p:pic>
    </p:spTree>
    <p:extLst>
      <p:ext uri="{BB962C8B-B14F-4D97-AF65-F5344CB8AC3E}">
        <p14:creationId xmlns:p14="http://schemas.microsoft.com/office/powerpoint/2010/main" val="86183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D9AF7B-2096-5F95-0F40-1BC56E16E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722516-A16E-E02E-BD80-F485C804B5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25" y="0"/>
            <a:ext cx="5432821" cy="6858000"/>
          </a:xfrm>
        </p:spPr>
      </p:pic>
    </p:spTree>
    <p:extLst>
      <p:ext uri="{BB962C8B-B14F-4D97-AF65-F5344CB8AC3E}">
        <p14:creationId xmlns:p14="http://schemas.microsoft.com/office/powerpoint/2010/main" val="32738924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9AE3B-4D4B-A87C-E698-785F1D030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90DE7BA-C7AC-83EF-F981-5AD2E19F9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21" y="116632"/>
            <a:ext cx="5847351" cy="6682688"/>
          </a:xfrm>
        </p:spPr>
      </p:pic>
    </p:spTree>
    <p:extLst>
      <p:ext uri="{BB962C8B-B14F-4D97-AF65-F5344CB8AC3E}">
        <p14:creationId xmlns:p14="http://schemas.microsoft.com/office/powerpoint/2010/main" val="8451085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D0EDD-EB9F-3BE7-46F7-CF2ED2B6F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985D82-AF22-C906-2C1C-EA72E0299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954" y="116632"/>
            <a:ext cx="5286319" cy="6984776"/>
          </a:xfrm>
        </p:spPr>
      </p:pic>
    </p:spTree>
    <p:extLst>
      <p:ext uri="{BB962C8B-B14F-4D97-AF65-F5344CB8AC3E}">
        <p14:creationId xmlns:p14="http://schemas.microsoft.com/office/powerpoint/2010/main" val="24474700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36EDE-5B05-8792-3763-3FB3AE090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18CE1A-443F-F76B-9B19-E4D21688AE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23081"/>
            <a:ext cx="9106652" cy="5811838"/>
          </a:xfrm>
        </p:spPr>
      </p:pic>
    </p:spTree>
    <p:extLst>
      <p:ext uri="{BB962C8B-B14F-4D97-AF65-F5344CB8AC3E}">
        <p14:creationId xmlns:p14="http://schemas.microsoft.com/office/powerpoint/2010/main" val="35866443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48000-856E-BBEF-452B-4247B2C30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C36F5-301C-CDE1-190F-9B0EFAE47B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5125"/>
            <a:ext cx="9518244" cy="5556275"/>
          </a:xfrm>
        </p:spPr>
      </p:pic>
    </p:spTree>
    <p:extLst>
      <p:ext uri="{BB962C8B-B14F-4D97-AF65-F5344CB8AC3E}">
        <p14:creationId xmlns:p14="http://schemas.microsoft.com/office/powerpoint/2010/main" val="33019392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DB7696-4801-E240-329E-84378D5C9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6D19FF4-B89F-9A69-831C-A1A9016319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646951"/>
            <a:ext cx="6241507" cy="5811838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0C3C20C-A4D9-1C1B-17D9-5BF1F93B2B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506289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6897BF3-910A-6D65-9882-CC2FA29F3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73" y="5495510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79314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18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N°93 - Perroquet34740</dc:title>
  <dc:creator>Perroquet34740</dc:creator>
  <cp:lastModifiedBy>jean-louis BEYAERT</cp:lastModifiedBy>
  <cp:revision>4</cp:revision>
  <dcterms:created xsi:type="dcterms:W3CDTF">2023-12-25T17:54:54Z</dcterms:created>
  <dcterms:modified xsi:type="dcterms:W3CDTF">2024-01-29T13:59:21Z</dcterms:modified>
</cp:coreProperties>
</file>