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9" r:id="rId6"/>
    <p:sldId id="260" r:id="rId7"/>
    <p:sldId id="261" r:id="rId8"/>
    <p:sldId id="262" r:id="rId9"/>
    <p:sldId id="263" r:id="rId10"/>
    <p:sldId id="282" r:id="rId11"/>
    <p:sldId id="264" r:id="rId12"/>
    <p:sldId id="265" r:id="rId13"/>
    <p:sldId id="266" r:id="rId14"/>
    <p:sldId id="267" r:id="rId15"/>
    <p:sldId id="281" r:id="rId16"/>
    <p:sldId id="268" r:id="rId17"/>
    <p:sldId id="269" r:id="rId18"/>
    <p:sldId id="270" r:id="rId19"/>
    <p:sldId id="271" r:id="rId20"/>
    <p:sldId id="280" r:id="rId21"/>
    <p:sldId id="272" r:id="rId22"/>
    <p:sldId id="273" r:id="rId23"/>
    <p:sldId id="274" r:id="rId24"/>
    <p:sldId id="275" r:id="rId25"/>
    <p:sldId id="278" r:id="rId26"/>
    <p:sldId id="276" r:id="rId27"/>
    <p:sldId id="277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>
      <p:cViewPr varScale="1">
        <p:scale>
          <a:sx n="26" d="100"/>
          <a:sy n="26" d="100"/>
        </p:scale>
        <p:origin x="28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916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15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72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807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46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16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50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06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65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0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0EE22-4135-419C-B421-C7EBBB7EE490}" type="datetimeFigureOut">
              <a:rPr lang="fr-FR" smtClean="0"/>
              <a:t>10/01/2024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5091B-4CD0-4EFC-96E9-43833DC41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8545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CEE1E-4F8D-2CD2-522E-B7279A5909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0FEF45-8108-3310-C490-996AC5B2A8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044880-C0BC-066E-911B-2CD2C9CFE24E}"/>
              </a:ext>
            </a:extLst>
          </p:cNvPr>
          <p:cNvSpPr/>
          <p:nvPr/>
        </p:nvSpPr>
        <p:spPr>
          <a:xfrm>
            <a:off x="2207568" y="764704"/>
            <a:ext cx="75033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N°94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DF604EE-B80F-BCF8-D375-D280C68C35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060" y="1700836"/>
            <a:ext cx="4360319" cy="482453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EAD45A2-B554-B78A-132D-6C83BA74E4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017277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  <p:sndAc>
          <p:stSnd loop="1">
            <p:snd r:embed="rId2" name="Musique Humour 6.wav"/>
          </p:stSnd>
        </p:sndAc>
      </p:transition>
    </mc:Choice>
    <mc:Fallback xmlns="">
      <p:transition spd="slow">
        <p:cover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2B502-DFA5-8635-020A-2B6E8289F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CF9ACA-0C51-F19D-D071-3126E8531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30970"/>
            <a:ext cx="7313262" cy="6727030"/>
          </a:xfrm>
        </p:spPr>
      </p:pic>
    </p:spTree>
    <p:extLst>
      <p:ext uri="{BB962C8B-B14F-4D97-AF65-F5344CB8AC3E}">
        <p14:creationId xmlns:p14="http://schemas.microsoft.com/office/powerpoint/2010/main" val="240352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7F3594-2E5E-5740-FF75-3DC7A9691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20D0CC-0671-C49E-4E48-E6676146B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622" y="-963488"/>
            <a:ext cx="8837842" cy="9413088"/>
          </a:xfrm>
        </p:spPr>
      </p:pic>
    </p:spTree>
    <p:extLst>
      <p:ext uri="{BB962C8B-B14F-4D97-AF65-F5344CB8AC3E}">
        <p14:creationId xmlns:p14="http://schemas.microsoft.com/office/powerpoint/2010/main" val="108218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3BEBE-4F00-4140-BBA6-DC492DAC5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2F6158-BFC1-202B-1676-7650620AC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4159"/>
            <a:ext cx="5223822" cy="6822748"/>
          </a:xfrm>
        </p:spPr>
      </p:pic>
    </p:spTree>
    <p:extLst>
      <p:ext uri="{BB962C8B-B14F-4D97-AF65-F5344CB8AC3E}">
        <p14:creationId xmlns:p14="http://schemas.microsoft.com/office/powerpoint/2010/main" val="5874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872F23-2644-BFCB-9CEC-F7451AC45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0EE5E3-3EDB-6397-1547-DD1E5EBCCF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331440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10E65-4C5E-1B9A-10E3-24CA07B53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2E79A-A9BD-89CA-2C79-50CA281AC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131" y="116632"/>
            <a:ext cx="5496133" cy="6843435"/>
          </a:xfrm>
        </p:spPr>
      </p:pic>
    </p:spTree>
    <p:extLst>
      <p:ext uri="{BB962C8B-B14F-4D97-AF65-F5344CB8AC3E}">
        <p14:creationId xmlns:p14="http://schemas.microsoft.com/office/powerpoint/2010/main" val="295953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4282D-5A41-C353-5B5A-B4731320E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ACF865-EEF6-FF6C-9652-8919E484BE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99392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38067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5ED48-2E4A-2D1C-77BC-AF7F7B501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997ADF-BF64-5FA2-4560-CD7E17A524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472668" cy="6858000"/>
          </a:xfrm>
        </p:spPr>
      </p:pic>
    </p:spTree>
    <p:extLst>
      <p:ext uri="{BB962C8B-B14F-4D97-AF65-F5344CB8AC3E}">
        <p14:creationId xmlns:p14="http://schemas.microsoft.com/office/powerpoint/2010/main" val="33812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6B20E6-7B51-0A21-914C-700B60C78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3417C5-E351-E015-5A6C-68738EEF8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65125"/>
            <a:ext cx="9712482" cy="6492875"/>
          </a:xfrm>
        </p:spPr>
      </p:pic>
    </p:spTree>
    <p:extLst>
      <p:ext uri="{BB962C8B-B14F-4D97-AF65-F5344CB8AC3E}">
        <p14:creationId xmlns:p14="http://schemas.microsoft.com/office/powerpoint/2010/main" val="172154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5BC5E-9756-E02F-F454-DE974C9A2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465894-48D3-6124-F07E-BA1564DAA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47759"/>
            <a:ext cx="5688632" cy="6803680"/>
          </a:xfrm>
        </p:spPr>
      </p:pic>
    </p:spTree>
    <p:extLst>
      <p:ext uri="{BB962C8B-B14F-4D97-AF65-F5344CB8AC3E}">
        <p14:creationId xmlns:p14="http://schemas.microsoft.com/office/powerpoint/2010/main" val="36237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A3BB4-F91A-5F50-2CE0-47831C429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AC4869-22D4-52BE-DC98-0952D71E1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24" y="-963488"/>
            <a:ext cx="10515599" cy="9810749"/>
          </a:xfrm>
        </p:spPr>
      </p:pic>
    </p:spTree>
    <p:extLst>
      <p:ext uri="{BB962C8B-B14F-4D97-AF65-F5344CB8AC3E}">
        <p14:creationId xmlns:p14="http://schemas.microsoft.com/office/powerpoint/2010/main" val="79803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80684-17C5-24F1-5184-3B11F354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72A0F-ABBF-7EF9-D15C-3D09F5205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101408" cy="7101408"/>
          </a:xfrm>
        </p:spPr>
      </p:pic>
    </p:spTree>
    <p:extLst>
      <p:ext uri="{BB962C8B-B14F-4D97-AF65-F5344CB8AC3E}">
        <p14:creationId xmlns:p14="http://schemas.microsoft.com/office/powerpoint/2010/main" val="168961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C3AD04-8933-FF4C-A7FF-7D72DB56E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64B1C6-3DD1-1727-D28B-8B47C871B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85049"/>
            <a:ext cx="6223535" cy="7028098"/>
          </a:xfrm>
        </p:spPr>
      </p:pic>
    </p:spTree>
    <p:extLst>
      <p:ext uri="{BB962C8B-B14F-4D97-AF65-F5344CB8AC3E}">
        <p14:creationId xmlns:p14="http://schemas.microsoft.com/office/powerpoint/2010/main" val="65180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B78744-0B9A-24B3-4798-73BEAB855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22BB93-1576-551A-FE36-83394898F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324" y="-747464"/>
            <a:ext cx="7708076" cy="8911071"/>
          </a:xfrm>
        </p:spPr>
      </p:pic>
    </p:spTree>
    <p:extLst>
      <p:ext uri="{BB962C8B-B14F-4D97-AF65-F5344CB8AC3E}">
        <p14:creationId xmlns:p14="http://schemas.microsoft.com/office/powerpoint/2010/main" val="229670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216031-3F36-2543-06BE-C4BB39CD6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E2440-24AE-0870-5C52-491FBE434D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25602"/>
            <a:ext cx="6021412" cy="6881615"/>
          </a:xfrm>
        </p:spPr>
      </p:pic>
    </p:spTree>
    <p:extLst>
      <p:ext uri="{BB962C8B-B14F-4D97-AF65-F5344CB8AC3E}">
        <p14:creationId xmlns:p14="http://schemas.microsoft.com/office/powerpoint/2010/main" val="359716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4E720-9242-07B3-C526-66E21116A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26EFF3-A600-D9CC-2EAE-5498C2743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035919"/>
            <a:ext cx="9739651" cy="5484267"/>
          </a:xfrm>
        </p:spPr>
      </p:pic>
    </p:spTree>
    <p:extLst>
      <p:ext uri="{BB962C8B-B14F-4D97-AF65-F5344CB8AC3E}">
        <p14:creationId xmlns:p14="http://schemas.microsoft.com/office/powerpoint/2010/main" val="186950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88001-F626-8E96-EDE4-7FC0B6F39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7C7E5F-F7B9-9F85-C5CE-BE9A9B27D4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386942"/>
            <a:ext cx="7517200" cy="6304234"/>
          </a:xfrm>
        </p:spPr>
      </p:pic>
    </p:spTree>
    <p:extLst>
      <p:ext uri="{BB962C8B-B14F-4D97-AF65-F5344CB8AC3E}">
        <p14:creationId xmlns:p14="http://schemas.microsoft.com/office/powerpoint/2010/main" val="33215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91EC97-2E4C-5A75-93F3-557887760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E15B2A-E829-0BC4-C859-A11CCF40D7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508" y="0"/>
            <a:ext cx="6721827" cy="7274123"/>
          </a:xfrm>
        </p:spPr>
      </p:pic>
    </p:spTree>
    <p:extLst>
      <p:ext uri="{BB962C8B-B14F-4D97-AF65-F5344CB8AC3E}">
        <p14:creationId xmlns:p14="http://schemas.microsoft.com/office/powerpoint/2010/main" val="223932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933915-6680-1810-3FB9-6D6056990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34AF47-2125-6F87-E0AC-8E9E0605C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126" y="-1251520"/>
            <a:ext cx="8331330" cy="10353498"/>
          </a:xfrm>
        </p:spPr>
      </p:pic>
    </p:spTree>
    <p:extLst>
      <p:ext uri="{BB962C8B-B14F-4D97-AF65-F5344CB8AC3E}">
        <p14:creationId xmlns:p14="http://schemas.microsoft.com/office/powerpoint/2010/main" val="260220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4A805-AAD1-6823-EF1C-2D706AB4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191728-8C44-183B-89DB-1AA5BDF6A9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736" y="0"/>
            <a:ext cx="5527520" cy="6861750"/>
          </a:xfrm>
        </p:spPr>
      </p:pic>
    </p:spTree>
    <p:extLst>
      <p:ext uri="{BB962C8B-B14F-4D97-AF65-F5344CB8AC3E}">
        <p14:creationId xmlns:p14="http://schemas.microsoft.com/office/powerpoint/2010/main" val="353992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F4FA69-C2C0-4AE9-0B32-AC3974C22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8B7A4C-A676-A682-1D66-B8FAFAB70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1" y="116632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377169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930FF-ABDF-4E78-0DB6-9C66CD325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0D20C-2875-91D4-A950-545BE7DC2C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77527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82579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A09DB0-3190-70D6-BB12-2A718C008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E5118-24F3-4498-0893-9454F5A60D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9749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289018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8F7E94-2A01-415A-024C-1C96D9995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47AD69-E619-DB0C-75BA-EECE9D08D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36724"/>
            <a:ext cx="6673360" cy="6584552"/>
          </a:xfrm>
        </p:spPr>
      </p:pic>
    </p:spTree>
    <p:extLst>
      <p:ext uri="{BB962C8B-B14F-4D97-AF65-F5344CB8AC3E}">
        <p14:creationId xmlns:p14="http://schemas.microsoft.com/office/powerpoint/2010/main" val="67473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403A4-E007-FC99-490D-313C58624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C4BB4F-7BF8-7DAB-B8E6-D60788A38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4874"/>
            <a:ext cx="6840267" cy="6788251"/>
          </a:xfrm>
        </p:spPr>
      </p:pic>
    </p:spTree>
    <p:extLst>
      <p:ext uri="{BB962C8B-B14F-4D97-AF65-F5344CB8AC3E}">
        <p14:creationId xmlns:p14="http://schemas.microsoft.com/office/powerpoint/2010/main" val="123657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64CD-9F0F-80CD-1A8F-7F0C9A52A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44BB61-E780-09F4-A211-F6929BFFD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85873" cy="6858000"/>
          </a:xfrm>
        </p:spPr>
      </p:pic>
    </p:spTree>
    <p:extLst>
      <p:ext uri="{BB962C8B-B14F-4D97-AF65-F5344CB8AC3E}">
        <p14:creationId xmlns:p14="http://schemas.microsoft.com/office/powerpoint/2010/main" val="317924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B8DBA-0451-DE1D-C9FF-0D0B7BD88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869A42-983D-680A-F3F7-519CC80073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145" y="0"/>
            <a:ext cx="4897087" cy="6976041"/>
          </a:xfrm>
        </p:spPr>
      </p:pic>
    </p:spTree>
    <p:extLst>
      <p:ext uri="{BB962C8B-B14F-4D97-AF65-F5344CB8AC3E}">
        <p14:creationId xmlns:p14="http://schemas.microsoft.com/office/powerpoint/2010/main" val="346834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6D291A-9A22-AEE3-24B9-EFF4926E7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FF2574-748A-47B8-7C10-3467037F0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17"/>
            <a:ext cx="6291199" cy="6805499"/>
          </a:xfrm>
        </p:spPr>
      </p:pic>
    </p:spTree>
    <p:extLst>
      <p:ext uri="{BB962C8B-B14F-4D97-AF65-F5344CB8AC3E}">
        <p14:creationId xmlns:p14="http://schemas.microsoft.com/office/powerpoint/2010/main" val="16952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5784E-FE2D-012D-5CE8-5D766ACF0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B51196-377A-69D4-82BF-E6C51D4F8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468856" cy="7317432"/>
          </a:xfrm>
        </p:spPr>
      </p:pic>
    </p:spTree>
    <p:extLst>
      <p:ext uri="{BB962C8B-B14F-4D97-AF65-F5344CB8AC3E}">
        <p14:creationId xmlns:p14="http://schemas.microsoft.com/office/powerpoint/2010/main" val="31770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829484-7F73-6F28-0DF4-7CEF2388E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A89AE9-D10C-19EE-5EE4-DDCE58F0E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75456"/>
            <a:ext cx="5542353" cy="9237258"/>
          </a:xfrm>
        </p:spPr>
      </p:pic>
    </p:spTree>
    <p:extLst>
      <p:ext uri="{BB962C8B-B14F-4D97-AF65-F5344CB8AC3E}">
        <p14:creationId xmlns:p14="http://schemas.microsoft.com/office/powerpoint/2010/main" val="419289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E9977E-E1A6-230D-EAFA-002B011C0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6B8AC7-7376-450D-9745-7E2DB48FFF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792" y="0"/>
            <a:ext cx="6083149" cy="6858000"/>
          </a:xfrm>
        </p:spPr>
      </p:pic>
    </p:spTree>
    <p:extLst>
      <p:ext uri="{BB962C8B-B14F-4D97-AF65-F5344CB8AC3E}">
        <p14:creationId xmlns:p14="http://schemas.microsoft.com/office/powerpoint/2010/main" val="20811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57B07-1933-F3F7-DF4A-29A64E4C6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CAAB9D-F291-A3E4-0A95-F5BF98B79C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38" y="0"/>
            <a:ext cx="5110502" cy="6931120"/>
          </a:xfrm>
        </p:spPr>
      </p:pic>
    </p:spTree>
    <p:extLst>
      <p:ext uri="{BB962C8B-B14F-4D97-AF65-F5344CB8AC3E}">
        <p14:creationId xmlns:p14="http://schemas.microsoft.com/office/powerpoint/2010/main" val="390148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F2715-5B78-1499-14F1-168A12AEA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0D1389-A8B9-20A5-6274-340B53FC8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544616" cy="6905258"/>
          </a:xfrm>
        </p:spPr>
      </p:pic>
    </p:spTree>
    <p:extLst>
      <p:ext uri="{BB962C8B-B14F-4D97-AF65-F5344CB8AC3E}">
        <p14:creationId xmlns:p14="http://schemas.microsoft.com/office/powerpoint/2010/main" val="148083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2005E-EA7E-A641-6080-DE90414D5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188E8B-9044-0686-FE68-2BBEBA51E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662770" cy="6916589"/>
          </a:xfrm>
        </p:spPr>
      </p:pic>
    </p:spTree>
    <p:extLst>
      <p:ext uri="{BB962C8B-B14F-4D97-AF65-F5344CB8AC3E}">
        <p14:creationId xmlns:p14="http://schemas.microsoft.com/office/powerpoint/2010/main" val="321828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29D6E-FB9A-378F-AE96-AE6070961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45B0B7-A84F-D73C-7EFC-0CCFAAC3B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61448" cy="7461448"/>
          </a:xfrm>
        </p:spPr>
      </p:pic>
    </p:spTree>
    <p:extLst>
      <p:ext uri="{BB962C8B-B14F-4D97-AF65-F5344CB8AC3E}">
        <p14:creationId xmlns:p14="http://schemas.microsoft.com/office/powerpoint/2010/main" val="108399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75D17-539B-D7ED-5918-26ADFADCB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0CB8BA-6CE4-CDCD-DFB6-E21852231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4282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59663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E815D5-7F76-F3EC-4216-B8EEC45C1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6AD020-E237-9D09-10EB-230B30790A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6587"/>
            <a:ext cx="7015418" cy="6908720"/>
          </a:xfrm>
        </p:spPr>
      </p:pic>
    </p:spTree>
    <p:extLst>
      <p:ext uri="{BB962C8B-B14F-4D97-AF65-F5344CB8AC3E}">
        <p14:creationId xmlns:p14="http://schemas.microsoft.com/office/powerpoint/2010/main" val="122675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C3507D-9C2E-BB94-BC27-C7C1C74E2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A21AF-44F1-D939-91CF-474FE3D6A9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444477" cy="7387866"/>
          </a:xfrm>
        </p:spPr>
      </p:pic>
    </p:spTree>
    <p:extLst>
      <p:ext uri="{BB962C8B-B14F-4D97-AF65-F5344CB8AC3E}">
        <p14:creationId xmlns:p14="http://schemas.microsoft.com/office/powerpoint/2010/main" val="269255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E2D0A-E490-4209-7ED3-85E9F7D86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4D73D8-87DD-84E1-4500-8EE52A199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787" y="-243408"/>
            <a:ext cx="5911477" cy="7097864"/>
          </a:xfrm>
        </p:spPr>
      </p:pic>
    </p:spTree>
    <p:extLst>
      <p:ext uri="{BB962C8B-B14F-4D97-AF65-F5344CB8AC3E}">
        <p14:creationId xmlns:p14="http://schemas.microsoft.com/office/powerpoint/2010/main" val="176980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9B1D0-81DB-0432-7856-AF58F4B68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3D1AF7-57EE-CFEC-5130-AB3C03D44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23428"/>
            <a:ext cx="6845868" cy="7704856"/>
          </a:xfrm>
        </p:spPr>
      </p:pic>
    </p:spTree>
    <p:extLst>
      <p:ext uri="{BB962C8B-B14F-4D97-AF65-F5344CB8AC3E}">
        <p14:creationId xmlns:p14="http://schemas.microsoft.com/office/powerpoint/2010/main" val="106198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A5B051-190D-A812-CD10-B88E3087D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07E0A3-E14C-704F-7E62-07B01A694B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59432"/>
            <a:ext cx="6752909" cy="7776864"/>
          </a:xfrm>
        </p:spPr>
      </p:pic>
    </p:spTree>
    <p:extLst>
      <p:ext uri="{BB962C8B-B14F-4D97-AF65-F5344CB8AC3E}">
        <p14:creationId xmlns:p14="http://schemas.microsoft.com/office/powerpoint/2010/main" val="84820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F7F3C-5ED0-83C3-D6C9-A4251C3A6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DC7E1-674A-32E5-AED4-84793893C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33318"/>
            <a:ext cx="9323735" cy="6591363"/>
          </a:xfrm>
        </p:spPr>
      </p:pic>
    </p:spTree>
    <p:extLst>
      <p:ext uri="{BB962C8B-B14F-4D97-AF65-F5344CB8AC3E}">
        <p14:creationId xmlns:p14="http://schemas.microsoft.com/office/powerpoint/2010/main" val="3798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9C3E5-02AD-47E2-DED6-571AC2A48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FDC935-5056-915D-A6FA-2925A73133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539552"/>
            <a:ext cx="4767004" cy="10585727"/>
          </a:xfrm>
        </p:spPr>
      </p:pic>
    </p:spTree>
    <p:extLst>
      <p:ext uri="{BB962C8B-B14F-4D97-AF65-F5344CB8AC3E}">
        <p14:creationId xmlns:p14="http://schemas.microsoft.com/office/powerpoint/2010/main" val="30070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03FCC-65FC-BA2D-DDC1-AA26336C6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364033-7000-5A1C-6F63-229482037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100092" cy="8987779"/>
          </a:xfrm>
        </p:spPr>
      </p:pic>
    </p:spTree>
    <p:extLst>
      <p:ext uri="{BB962C8B-B14F-4D97-AF65-F5344CB8AC3E}">
        <p14:creationId xmlns:p14="http://schemas.microsoft.com/office/powerpoint/2010/main" val="2269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6BF40-41FC-6621-9997-732A4F8F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1953EE-6234-0635-F744-FA5B0EAD5C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06759"/>
            <a:ext cx="8592641" cy="6444481"/>
          </a:xfrm>
        </p:spPr>
      </p:pic>
    </p:spTree>
    <p:extLst>
      <p:ext uri="{BB962C8B-B14F-4D97-AF65-F5344CB8AC3E}">
        <p14:creationId xmlns:p14="http://schemas.microsoft.com/office/powerpoint/2010/main" val="254379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0244ED-E536-15E0-DD11-F5E9E5D5D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54AE4-995C-100A-2B2C-E0FFF8AF5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39" y="764704"/>
            <a:ext cx="10061007" cy="5904656"/>
          </a:xfrm>
        </p:spPr>
      </p:pic>
    </p:spTree>
    <p:extLst>
      <p:ext uri="{BB962C8B-B14F-4D97-AF65-F5344CB8AC3E}">
        <p14:creationId xmlns:p14="http://schemas.microsoft.com/office/powerpoint/2010/main" val="57052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F051D-0CC8-7B91-845F-D522A2C93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3338E9-DE6E-A713-07B4-4545335E7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42" y="0"/>
            <a:ext cx="5269306" cy="6942260"/>
          </a:xfrm>
        </p:spPr>
      </p:pic>
    </p:spTree>
    <p:extLst>
      <p:ext uri="{BB962C8B-B14F-4D97-AF65-F5344CB8AC3E}">
        <p14:creationId xmlns:p14="http://schemas.microsoft.com/office/powerpoint/2010/main" val="266294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F0ABEB-9632-68F6-C88F-31DD0AEE2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F2149C-02F1-A574-F045-05C1F87ED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8316"/>
            <a:ext cx="6441751" cy="6741368"/>
          </a:xfrm>
        </p:spPr>
      </p:pic>
    </p:spTree>
    <p:extLst>
      <p:ext uri="{BB962C8B-B14F-4D97-AF65-F5344CB8AC3E}">
        <p14:creationId xmlns:p14="http://schemas.microsoft.com/office/powerpoint/2010/main" val="300690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94E090-90DF-B93E-FA5B-F63ECAA02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3EFB5F-7943-58F7-ED7C-82821B705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529686" cy="7529686"/>
          </a:xfrm>
        </p:spPr>
      </p:pic>
    </p:spTree>
    <p:extLst>
      <p:ext uri="{BB962C8B-B14F-4D97-AF65-F5344CB8AC3E}">
        <p14:creationId xmlns:p14="http://schemas.microsoft.com/office/powerpoint/2010/main" val="292211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EB5C6B-60E2-28E6-2F48-0648D286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A2B5729-8F3F-5871-A193-95A1B3E08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43500" cy="6858000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3E9DA8A-6DC7-FD6B-A977-CA3DA4AF1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476" y="5564904"/>
            <a:ext cx="1143626" cy="92797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0768E1B-59CF-62CE-5FCA-B2ED6817F5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98" y="5733256"/>
            <a:ext cx="1639063" cy="92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1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cover/>
      </p:transition>
    </mc:Choice>
    <mc:Fallback xmlns="">
      <p:transition spd="slow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N°94 - Perroquet34740</dc:title>
  <dc:creator>Perroquet34740</dc:creator>
  <cp:lastModifiedBy>jean-louis BEYAERT</cp:lastModifiedBy>
  <cp:revision>3</cp:revision>
  <dcterms:created xsi:type="dcterms:W3CDTF">2023-12-05T18:31:05Z</dcterms:created>
  <dcterms:modified xsi:type="dcterms:W3CDTF">2024-01-10T20:10:22Z</dcterms:modified>
</cp:coreProperties>
</file>