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>
      <p:cViewPr varScale="1">
        <p:scale>
          <a:sx n="67" d="100"/>
          <a:sy n="67" d="100"/>
        </p:scale>
        <p:origin x="87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36EE-C36A-44A5-B6A7-24002CA0C505}" type="datetimeFigureOut">
              <a:rPr lang="fr-FR" smtClean="0"/>
              <a:t>08/02/2024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8C515-666B-4329-9A5F-2C148FFA80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48436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36EE-C36A-44A5-B6A7-24002CA0C505}" type="datetimeFigureOut">
              <a:rPr lang="fr-FR" smtClean="0"/>
              <a:t>08/02/2024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8C515-666B-4329-9A5F-2C148FFA80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18602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36EE-C36A-44A5-B6A7-24002CA0C505}" type="datetimeFigureOut">
              <a:rPr lang="fr-FR" smtClean="0"/>
              <a:t>08/02/2024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8C515-666B-4329-9A5F-2C148FFA80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29379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36EE-C36A-44A5-B6A7-24002CA0C505}" type="datetimeFigureOut">
              <a:rPr lang="fr-FR" smtClean="0"/>
              <a:t>08/02/2024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8C515-666B-4329-9A5F-2C148FFA80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1723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36EE-C36A-44A5-B6A7-24002CA0C505}" type="datetimeFigureOut">
              <a:rPr lang="fr-FR" smtClean="0"/>
              <a:t>08/02/2024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8C515-666B-4329-9A5F-2C148FFA80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68224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36EE-C36A-44A5-B6A7-24002CA0C505}" type="datetimeFigureOut">
              <a:rPr lang="fr-FR" smtClean="0"/>
              <a:t>08/02/2024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8C515-666B-4329-9A5F-2C148FFA80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81598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36EE-C36A-44A5-B6A7-24002CA0C505}" type="datetimeFigureOut">
              <a:rPr lang="fr-FR" smtClean="0"/>
              <a:t>08/02/2024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8C515-666B-4329-9A5F-2C148FFA80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1561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36EE-C36A-44A5-B6A7-24002CA0C505}" type="datetimeFigureOut">
              <a:rPr lang="fr-FR" smtClean="0"/>
              <a:t>08/02/2024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8C515-666B-4329-9A5F-2C148FFA80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59724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36EE-C36A-44A5-B6A7-24002CA0C505}" type="datetimeFigureOut">
              <a:rPr lang="fr-FR" smtClean="0"/>
              <a:t>08/02/2024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8C515-666B-4329-9A5F-2C148FFA80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62748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36EE-C36A-44A5-B6A7-24002CA0C505}" type="datetimeFigureOut">
              <a:rPr lang="fr-FR" smtClean="0"/>
              <a:t>08/02/2024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8C515-666B-4329-9A5F-2C148FFA80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9271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36EE-C36A-44A5-B6A7-24002CA0C505}" type="datetimeFigureOut">
              <a:rPr lang="fr-FR" smtClean="0"/>
              <a:t>08/02/2024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8C515-666B-4329-9A5F-2C148FFA80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52523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airplan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2136EE-C36A-44A5-B6A7-24002CA0C505}" type="datetimeFigureOut">
              <a:rPr lang="fr-FR" smtClean="0"/>
              <a:t>08/02/2024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98C515-666B-4329-9A5F-2C148FFA80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650246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airplane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C65D03-4033-F06B-E439-0A503F43603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9128345-6862-8B3B-D662-D27372BB2F3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F9A0066-1DFB-29AF-0E35-429DE5091938}"/>
              </a:ext>
            </a:extLst>
          </p:cNvPr>
          <p:cNvSpPr/>
          <p:nvPr/>
        </p:nvSpPr>
        <p:spPr>
          <a:xfrm>
            <a:off x="2495600" y="404664"/>
            <a:ext cx="721527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HUMOUR EN VRAC N°93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20A11AA4-17A3-1B15-0800-984BB2C737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752" y="1627522"/>
            <a:ext cx="4134086" cy="4944422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C27C75E5-D98E-E16E-446D-646D0415E46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1905" y="5257800"/>
            <a:ext cx="178117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53876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airplane"/>
        <p:sndAc>
          <p:stSnd loop="1">
            <p:snd r:embed="rId2" name="Musique Humour 6.wav"/>
          </p:stSnd>
        </p:sndAc>
      </p:transition>
    </mc:Choice>
    <mc:Fallback xmlns="">
      <p:transition spd="slow">
        <p:fade/>
        <p:sndAc>
          <p:stSnd loop="1">
            <p:snd r:embed="rId5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B707A6-8D02-38BD-592B-08C5F5CDA7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7712466-C77D-ABA2-A17A-1F3EFBEF59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6095" y="51985"/>
            <a:ext cx="6779809" cy="6754030"/>
          </a:xfrm>
        </p:spPr>
      </p:pic>
    </p:spTree>
    <p:extLst>
      <p:ext uri="{BB962C8B-B14F-4D97-AF65-F5344CB8AC3E}">
        <p14:creationId xmlns:p14="http://schemas.microsoft.com/office/powerpoint/2010/main" val="40230339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airplan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7E0199-030F-513C-9F7B-3E4ECE7F4E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9F125E5-364C-9D7B-A5B6-0DD985012A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7070" y="-11836"/>
            <a:ext cx="5737859" cy="6858000"/>
          </a:xfrm>
        </p:spPr>
      </p:pic>
    </p:spTree>
    <p:extLst>
      <p:ext uri="{BB962C8B-B14F-4D97-AF65-F5344CB8AC3E}">
        <p14:creationId xmlns:p14="http://schemas.microsoft.com/office/powerpoint/2010/main" val="5172451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airplan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3B2015-A83B-3247-94B3-A0AE887660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14AA983-9F28-5B58-BBFB-69B0D058FE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4562" y="365125"/>
            <a:ext cx="8362876" cy="6237312"/>
          </a:xfrm>
        </p:spPr>
      </p:pic>
    </p:spTree>
    <p:extLst>
      <p:ext uri="{BB962C8B-B14F-4D97-AF65-F5344CB8AC3E}">
        <p14:creationId xmlns:p14="http://schemas.microsoft.com/office/powerpoint/2010/main" val="23969019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airplan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E5AC6D-95DD-A853-9C2F-3AC8365436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D001BC5-C251-04CB-A3FA-CB512F1DC0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798443"/>
            <a:ext cx="4307841" cy="5722594"/>
          </a:xfr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DB344F4-E1F3-65E1-2A77-DDCFC4B854B6}"/>
              </a:ext>
            </a:extLst>
          </p:cNvPr>
          <p:cNvSpPr txBox="1"/>
          <p:nvPr/>
        </p:nvSpPr>
        <p:spPr>
          <a:xfrm>
            <a:off x="4367808" y="476672"/>
            <a:ext cx="31866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CHAUFFAGE BRICOLE POUR WC</a:t>
            </a:r>
          </a:p>
        </p:txBody>
      </p:sp>
    </p:spTree>
    <p:extLst>
      <p:ext uri="{BB962C8B-B14F-4D97-AF65-F5344CB8AC3E}">
        <p14:creationId xmlns:p14="http://schemas.microsoft.com/office/powerpoint/2010/main" val="1302624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airplan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16F6B3-ECEA-0B95-055B-8E81205840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91C6400-483B-9DC6-71E9-5A706A14A1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891480"/>
            <a:ext cx="6648373" cy="9404380"/>
          </a:xfrm>
        </p:spPr>
      </p:pic>
    </p:spTree>
    <p:extLst>
      <p:ext uri="{BB962C8B-B14F-4D97-AF65-F5344CB8AC3E}">
        <p14:creationId xmlns:p14="http://schemas.microsoft.com/office/powerpoint/2010/main" val="33050111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airplan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A954E7-2788-526C-3E10-9507273895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1C98229-CF21-6EA0-D600-04208E024E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99392"/>
            <a:ext cx="6124661" cy="8092472"/>
          </a:xfrm>
        </p:spPr>
      </p:pic>
    </p:spTree>
    <p:extLst>
      <p:ext uri="{BB962C8B-B14F-4D97-AF65-F5344CB8AC3E}">
        <p14:creationId xmlns:p14="http://schemas.microsoft.com/office/powerpoint/2010/main" val="2412705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airplan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0F2FE1-35D1-922A-D6CB-901AC28507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C44D3F2-1CBB-2FED-F655-8A88DA92DE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365125"/>
            <a:ext cx="8777037" cy="6192688"/>
          </a:xfrm>
        </p:spPr>
      </p:pic>
    </p:spTree>
    <p:extLst>
      <p:ext uri="{BB962C8B-B14F-4D97-AF65-F5344CB8AC3E}">
        <p14:creationId xmlns:p14="http://schemas.microsoft.com/office/powerpoint/2010/main" val="35870352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airplan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AE31A1-3CF8-92D9-DBB7-9D42FF3B94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73FBE02-7F73-8F3F-FBF6-DB1533AE4C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99392"/>
            <a:ext cx="6413656" cy="6844614"/>
          </a:xfrm>
        </p:spPr>
      </p:pic>
    </p:spTree>
    <p:extLst>
      <p:ext uri="{BB962C8B-B14F-4D97-AF65-F5344CB8AC3E}">
        <p14:creationId xmlns:p14="http://schemas.microsoft.com/office/powerpoint/2010/main" val="5521997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airplan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884C0C-30DE-5327-4D0C-443D64CB1D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1BB2695-57E8-F347-8828-1B613106AC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116632"/>
            <a:ext cx="7761081" cy="7643042"/>
          </a:xfrm>
        </p:spPr>
      </p:pic>
    </p:spTree>
    <p:extLst>
      <p:ext uri="{BB962C8B-B14F-4D97-AF65-F5344CB8AC3E}">
        <p14:creationId xmlns:p14="http://schemas.microsoft.com/office/powerpoint/2010/main" val="9182442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airplan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CCA2F1-EB73-D801-537D-B54A73EF97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83B693-2995-201F-0574-8217E93431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116632"/>
            <a:ext cx="5916749" cy="5616624"/>
          </a:xfr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CA4D3F5-B108-D766-3639-45E04A36EDC9}"/>
              </a:ext>
            </a:extLst>
          </p:cNvPr>
          <p:cNvSpPr txBox="1"/>
          <p:nvPr/>
        </p:nvSpPr>
        <p:spPr>
          <a:xfrm>
            <a:off x="2927648" y="6309320"/>
            <a:ext cx="48812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C’EST PAS LE MOMENT DE PROMENER SON CHIEN</a:t>
            </a:r>
          </a:p>
        </p:txBody>
      </p:sp>
    </p:spTree>
    <p:extLst>
      <p:ext uri="{BB962C8B-B14F-4D97-AF65-F5344CB8AC3E}">
        <p14:creationId xmlns:p14="http://schemas.microsoft.com/office/powerpoint/2010/main" val="26113458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airplan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19F1E7-13ED-070E-448B-34F7269533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63C1013-AE09-0F70-1CD5-AEF7DF3B59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386" y="365125"/>
            <a:ext cx="9725308" cy="6051303"/>
          </a:xfrm>
        </p:spPr>
      </p:pic>
    </p:spTree>
    <p:extLst>
      <p:ext uri="{BB962C8B-B14F-4D97-AF65-F5344CB8AC3E}">
        <p14:creationId xmlns:p14="http://schemas.microsoft.com/office/powerpoint/2010/main" val="29966002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airplan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A1F3CE-9446-C399-3B09-2CE54036D1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2CC0DBB-61BB-08EC-3536-F77AACE441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192788"/>
            <a:ext cx="5435264" cy="7243575"/>
          </a:xfrm>
        </p:spPr>
      </p:pic>
    </p:spTree>
    <p:extLst>
      <p:ext uri="{BB962C8B-B14F-4D97-AF65-F5344CB8AC3E}">
        <p14:creationId xmlns:p14="http://schemas.microsoft.com/office/powerpoint/2010/main" val="34435783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airplan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E65FE2-CF08-E8C1-A4EE-11D0E34387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BEA1F91-00C2-2EC4-5F2C-6079E4211C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3067" y="908720"/>
            <a:ext cx="8925865" cy="5725277"/>
          </a:xfrm>
        </p:spPr>
      </p:pic>
    </p:spTree>
    <p:extLst>
      <p:ext uri="{BB962C8B-B14F-4D97-AF65-F5344CB8AC3E}">
        <p14:creationId xmlns:p14="http://schemas.microsoft.com/office/powerpoint/2010/main" val="38622657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airplan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33F174-C62E-A76A-DEA6-FC48EA36E8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4EA3BA5-45E0-DAA3-D462-ECC23BC56C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28828"/>
            <a:ext cx="5112568" cy="6812823"/>
          </a:xfrm>
        </p:spPr>
      </p:pic>
    </p:spTree>
    <p:extLst>
      <p:ext uri="{BB962C8B-B14F-4D97-AF65-F5344CB8AC3E}">
        <p14:creationId xmlns:p14="http://schemas.microsoft.com/office/powerpoint/2010/main" val="19468820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airplan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E501F5-27B5-2652-7ACB-9CDAD623D3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9739D9A-9C74-BFF8-3A9D-755B0E13CB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146834"/>
            <a:ext cx="8784976" cy="6564331"/>
          </a:xfrm>
        </p:spPr>
      </p:pic>
    </p:spTree>
    <p:extLst>
      <p:ext uri="{BB962C8B-B14F-4D97-AF65-F5344CB8AC3E}">
        <p14:creationId xmlns:p14="http://schemas.microsoft.com/office/powerpoint/2010/main" val="5798672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airplane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6ECB6C-593E-41C1-F323-E2B8305F4C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F10D299-A3FC-B21B-7DBD-07634EF51E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4850"/>
            <a:ext cx="4608512" cy="6912768"/>
          </a:xfrm>
        </p:spPr>
      </p:pic>
    </p:spTree>
    <p:extLst>
      <p:ext uri="{BB962C8B-B14F-4D97-AF65-F5344CB8AC3E}">
        <p14:creationId xmlns:p14="http://schemas.microsoft.com/office/powerpoint/2010/main" val="4333842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airplane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03A8B1-BB87-E6A5-AFDA-2855EA851E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DA9BAA3-8C04-594E-D28A-F5FAC4142D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9956" y="0"/>
            <a:ext cx="6106363" cy="7573784"/>
          </a:xfrm>
        </p:spPr>
      </p:pic>
    </p:spTree>
    <p:extLst>
      <p:ext uri="{BB962C8B-B14F-4D97-AF65-F5344CB8AC3E}">
        <p14:creationId xmlns:p14="http://schemas.microsoft.com/office/powerpoint/2010/main" val="1923184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airplane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254B73-2B1A-3317-093D-FE304F53EF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CBF48A4-DBC6-358A-1EC0-2BEDFA13E5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4395" y="0"/>
            <a:ext cx="6183893" cy="6889281"/>
          </a:xfrm>
        </p:spPr>
      </p:pic>
    </p:spTree>
    <p:extLst>
      <p:ext uri="{BB962C8B-B14F-4D97-AF65-F5344CB8AC3E}">
        <p14:creationId xmlns:p14="http://schemas.microsoft.com/office/powerpoint/2010/main" val="7430271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airplane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5DEA1D-6F3A-319B-7102-3916958F97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06DD696-9CCB-4E26-7078-0F4B8F07BF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741368" cy="6741368"/>
          </a:xfrm>
        </p:spPr>
      </p:pic>
    </p:spTree>
    <p:extLst>
      <p:ext uri="{BB962C8B-B14F-4D97-AF65-F5344CB8AC3E}">
        <p14:creationId xmlns:p14="http://schemas.microsoft.com/office/powerpoint/2010/main" val="3750988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airplane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F582C9-8EE8-EBB0-43A7-46ED6F4011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B73F9D6-535B-CEB4-331E-8EA71A4398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352684"/>
            <a:ext cx="7380949" cy="7563368"/>
          </a:xfrm>
        </p:spPr>
      </p:pic>
    </p:spTree>
    <p:extLst>
      <p:ext uri="{BB962C8B-B14F-4D97-AF65-F5344CB8AC3E}">
        <p14:creationId xmlns:p14="http://schemas.microsoft.com/office/powerpoint/2010/main" val="8022174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airplane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D075CE-0899-1E1C-80CD-7F13C0C03E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6C5307-3E98-808A-DFCA-5EEEB90BC4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0"/>
            <a:ext cx="7389440" cy="7389440"/>
          </a:xfrm>
        </p:spPr>
      </p:pic>
    </p:spTree>
    <p:extLst>
      <p:ext uri="{BB962C8B-B14F-4D97-AF65-F5344CB8AC3E}">
        <p14:creationId xmlns:p14="http://schemas.microsoft.com/office/powerpoint/2010/main" val="2191235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airplane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224913-1EE9-71A1-C69C-05F859956D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6B027DF-82E6-8762-A5F2-183516F481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12692"/>
            <a:ext cx="6937130" cy="6858000"/>
          </a:xfrm>
        </p:spPr>
      </p:pic>
    </p:spTree>
    <p:extLst>
      <p:ext uri="{BB962C8B-B14F-4D97-AF65-F5344CB8AC3E}">
        <p14:creationId xmlns:p14="http://schemas.microsoft.com/office/powerpoint/2010/main" val="20613241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airplane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64EDBA-6F82-89BC-8AAB-07CCB07008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6B7B544-3F08-02C8-AD2C-44DB013437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476672"/>
            <a:ext cx="9539424" cy="6264696"/>
          </a:xfrm>
        </p:spPr>
      </p:pic>
    </p:spTree>
    <p:extLst>
      <p:ext uri="{BB962C8B-B14F-4D97-AF65-F5344CB8AC3E}">
        <p14:creationId xmlns:p14="http://schemas.microsoft.com/office/powerpoint/2010/main" val="31810723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airplane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97BB04-0339-5E20-0319-C51746874F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336" y="-459432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6A94E0-9AA5-FF77-0C70-50DEF2AEAF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2474" y="-243408"/>
            <a:ext cx="5326056" cy="7101408"/>
          </a:xfrm>
        </p:spPr>
      </p:pic>
    </p:spTree>
    <p:extLst>
      <p:ext uri="{BB962C8B-B14F-4D97-AF65-F5344CB8AC3E}">
        <p14:creationId xmlns:p14="http://schemas.microsoft.com/office/powerpoint/2010/main" val="685725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airplane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87E9FD-49CE-8A19-2D21-E6D90733E0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655FAAE-55FA-83F5-2D63-DB286DF657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013" y="116632"/>
            <a:ext cx="6113723" cy="6741368"/>
          </a:xfrm>
        </p:spPr>
      </p:pic>
    </p:spTree>
    <p:extLst>
      <p:ext uri="{BB962C8B-B14F-4D97-AF65-F5344CB8AC3E}">
        <p14:creationId xmlns:p14="http://schemas.microsoft.com/office/powerpoint/2010/main" val="19286728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airplane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A536B2-F322-3E81-2FB7-6FD4743FD9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DF36999-CD5D-3713-89E5-01F96918B9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365125"/>
            <a:ext cx="9368365" cy="6229963"/>
          </a:xfrm>
        </p:spPr>
      </p:pic>
    </p:spTree>
    <p:extLst>
      <p:ext uri="{BB962C8B-B14F-4D97-AF65-F5344CB8AC3E}">
        <p14:creationId xmlns:p14="http://schemas.microsoft.com/office/powerpoint/2010/main" val="314908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airplane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10763B-0A7C-BF43-A08F-C83E353C90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18157A1-07AF-6C2E-5B39-7197CB3809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9996" y="-1251520"/>
            <a:ext cx="5906284" cy="9162603"/>
          </a:xfrm>
        </p:spPr>
      </p:pic>
    </p:spTree>
    <p:extLst>
      <p:ext uri="{BB962C8B-B14F-4D97-AF65-F5344CB8AC3E}">
        <p14:creationId xmlns:p14="http://schemas.microsoft.com/office/powerpoint/2010/main" val="31547452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airplane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0FF4DE-2BC9-1716-C0BE-6BAD9E1ACC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0B3CEA1-0F7D-6C4A-A18E-9975755235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8942" y="0"/>
            <a:ext cx="6133402" cy="8080698"/>
          </a:xfrm>
        </p:spPr>
      </p:pic>
    </p:spTree>
    <p:extLst>
      <p:ext uri="{BB962C8B-B14F-4D97-AF65-F5344CB8AC3E}">
        <p14:creationId xmlns:p14="http://schemas.microsoft.com/office/powerpoint/2010/main" val="21837097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airplane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2A8AAC-2D7F-5B4A-567E-10127273B4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0242A3-A298-25A1-0FD9-C4D2897658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1035496"/>
            <a:ext cx="6191293" cy="7793236"/>
          </a:xfrm>
        </p:spPr>
      </p:pic>
    </p:spTree>
    <p:extLst>
      <p:ext uri="{BB962C8B-B14F-4D97-AF65-F5344CB8AC3E}">
        <p14:creationId xmlns:p14="http://schemas.microsoft.com/office/powerpoint/2010/main" val="35090944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airplane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60EB6F-32C1-4F51-681A-A6045E5B0A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3689D8C-9FA8-91A4-B449-83109D037D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10157"/>
            <a:ext cx="7402669" cy="6878314"/>
          </a:xfrm>
        </p:spPr>
      </p:pic>
    </p:spTree>
    <p:extLst>
      <p:ext uri="{BB962C8B-B14F-4D97-AF65-F5344CB8AC3E}">
        <p14:creationId xmlns:p14="http://schemas.microsoft.com/office/powerpoint/2010/main" val="37336657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airplane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21F4B0-B633-77B9-C278-0637171D20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41F9A4A-D99C-69F8-A15E-8AF6CA3940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22755061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airplane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4A0C81-2651-078A-F879-E514550592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929F931-90DD-45D5-250F-A9A4A8E1CF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212" y="0"/>
            <a:ext cx="5988068" cy="6909310"/>
          </a:xfrm>
        </p:spPr>
      </p:pic>
    </p:spTree>
    <p:extLst>
      <p:ext uri="{BB962C8B-B14F-4D97-AF65-F5344CB8AC3E}">
        <p14:creationId xmlns:p14="http://schemas.microsoft.com/office/powerpoint/2010/main" val="12275840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airplane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86EE5F-E8C8-13F6-0BD0-09BCB7E79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F894C74-B494-6B29-0191-BC78F71590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30832"/>
            <a:ext cx="9321010" cy="7427681"/>
          </a:xfrm>
        </p:spPr>
      </p:pic>
    </p:spTree>
    <p:extLst>
      <p:ext uri="{BB962C8B-B14F-4D97-AF65-F5344CB8AC3E}">
        <p14:creationId xmlns:p14="http://schemas.microsoft.com/office/powerpoint/2010/main" val="37970825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airplane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0FBB78-0FAB-64B8-8D0C-B8EA5986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4C156FD-A60E-2CAF-BC07-51542729D3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365125"/>
            <a:ext cx="8686687" cy="6485535"/>
          </a:xfrm>
        </p:spPr>
      </p:pic>
    </p:spTree>
    <p:extLst>
      <p:ext uri="{BB962C8B-B14F-4D97-AF65-F5344CB8AC3E}">
        <p14:creationId xmlns:p14="http://schemas.microsoft.com/office/powerpoint/2010/main" val="33344097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airplane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9B8A67-B5D1-FC20-192E-5CD0226BA1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1384" y="-315416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5BFCDC6-EC31-F737-AB2E-744229B0EC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93191"/>
            <a:ext cx="6722741" cy="6671618"/>
          </a:xfrm>
        </p:spPr>
      </p:pic>
    </p:spTree>
    <p:extLst>
      <p:ext uri="{BB962C8B-B14F-4D97-AF65-F5344CB8AC3E}">
        <p14:creationId xmlns:p14="http://schemas.microsoft.com/office/powerpoint/2010/main" val="12227335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airplane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6DFBA9-B556-D93C-B8A4-9C93F8D4CA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8D96439-87FA-B40F-C7BB-D5B3542F39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2475656"/>
            <a:ext cx="6767016" cy="12028822"/>
          </a:xfrm>
        </p:spPr>
      </p:pic>
    </p:spTree>
    <p:extLst>
      <p:ext uri="{BB962C8B-B14F-4D97-AF65-F5344CB8AC3E}">
        <p14:creationId xmlns:p14="http://schemas.microsoft.com/office/powerpoint/2010/main" val="37348940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airplane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56FE97-B655-3185-4414-5E5C56863B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955CC9F-EB4A-E8CE-1C1C-436A45D7B9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240878"/>
            <a:ext cx="8383578" cy="6376243"/>
          </a:xfrm>
        </p:spPr>
      </p:pic>
    </p:spTree>
    <p:extLst>
      <p:ext uri="{BB962C8B-B14F-4D97-AF65-F5344CB8AC3E}">
        <p14:creationId xmlns:p14="http://schemas.microsoft.com/office/powerpoint/2010/main" val="38025019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airplane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D416A6-CE2A-CA95-40DF-91488EF999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0BC7DE-53C4-493C-6031-EE243836CC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65125"/>
            <a:ext cx="8515160" cy="6393587"/>
          </a:xfrm>
        </p:spPr>
      </p:pic>
    </p:spTree>
    <p:extLst>
      <p:ext uri="{BB962C8B-B14F-4D97-AF65-F5344CB8AC3E}">
        <p14:creationId xmlns:p14="http://schemas.microsoft.com/office/powerpoint/2010/main" val="11040597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airplane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972C4C-F026-8A27-AA04-67A8BB1004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AE696EB-E31B-4E8D-9F13-0E0D297110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162228"/>
            <a:ext cx="5380835" cy="7407652"/>
          </a:xfrm>
        </p:spPr>
      </p:pic>
    </p:spTree>
    <p:extLst>
      <p:ext uri="{BB962C8B-B14F-4D97-AF65-F5344CB8AC3E}">
        <p14:creationId xmlns:p14="http://schemas.microsoft.com/office/powerpoint/2010/main" val="37715967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airplane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77A06F-1603-E8AA-93F7-83E7EC3B00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718B8C4-9B97-EF81-6DA6-42FAA1CC04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83816"/>
            <a:ext cx="7527460" cy="7025631"/>
          </a:xfrm>
        </p:spPr>
      </p:pic>
    </p:spTree>
    <p:extLst>
      <p:ext uri="{BB962C8B-B14F-4D97-AF65-F5344CB8AC3E}">
        <p14:creationId xmlns:p14="http://schemas.microsoft.com/office/powerpoint/2010/main" val="29488061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airplane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3214E-E8F6-7B84-3C33-6A1BF130A7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0EBF15F-4A2D-73DE-A3C0-95ACB956B6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0"/>
            <a:ext cx="6966327" cy="7628527"/>
          </a:xfrm>
        </p:spPr>
      </p:pic>
    </p:spTree>
    <p:extLst>
      <p:ext uri="{BB962C8B-B14F-4D97-AF65-F5344CB8AC3E}">
        <p14:creationId xmlns:p14="http://schemas.microsoft.com/office/powerpoint/2010/main" val="39537499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airplane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5F1EC1-138E-0040-934A-016ABFEE79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98DFA1D-374C-C66E-7056-C451CDF5ED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380923"/>
            <a:ext cx="9345700" cy="6111952"/>
          </a:xfrm>
        </p:spPr>
      </p:pic>
    </p:spTree>
    <p:extLst>
      <p:ext uri="{BB962C8B-B14F-4D97-AF65-F5344CB8AC3E}">
        <p14:creationId xmlns:p14="http://schemas.microsoft.com/office/powerpoint/2010/main" val="15024499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airplane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D5295B-9088-AD21-077B-F8BA8D2B49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A2FACCE-7ED8-D26F-E5F7-74678B3195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165518"/>
            <a:ext cx="7478812" cy="6526963"/>
          </a:xfrm>
        </p:spPr>
      </p:pic>
    </p:spTree>
    <p:extLst>
      <p:ext uri="{BB962C8B-B14F-4D97-AF65-F5344CB8AC3E}">
        <p14:creationId xmlns:p14="http://schemas.microsoft.com/office/powerpoint/2010/main" val="13685830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airplane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169FFF-01EB-6325-2AF1-7D2892F517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9159432-6FF8-E38C-7A8A-0BC78A61CE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908998" cy="6908998"/>
          </a:xfrm>
        </p:spPr>
      </p:pic>
    </p:spTree>
    <p:extLst>
      <p:ext uri="{BB962C8B-B14F-4D97-AF65-F5344CB8AC3E}">
        <p14:creationId xmlns:p14="http://schemas.microsoft.com/office/powerpoint/2010/main" val="19631451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airplane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FADDBE-83F6-99A7-71BE-07EAA98196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543DF62-542D-8236-4BD1-3C985FBACF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3046" y="-243408"/>
            <a:ext cx="4343154" cy="7249599"/>
          </a:xfrm>
        </p:spPr>
      </p:pic>
    </p:spTree>
    <p:extLst>
      <p:ext uri="{BB962C8B-B14F-4D97-AF65-F5344CB8AC3E}">
        <p14:creationId xmlns:p14="http://schemas.microsoft.com/office/powerpoint/2010/main" val="30329664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airplane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6AB917-CD22-92D2-10B2-9DB18470AD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91A13CA-ED38-8185-74F4-B05765F0F3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0739" y="0"/>
            <a:ext cx="6950496" cy="6858000"/>
          </a:xfrm>
        </p:spPr>
      </p:pic>
    </p:spTree>
    <p:extLst>
      <p:ext uri="{BB962C8B-B14F-4D97-AF65-F5344CB8AC3E}">
        <p14:creationId xmlns:p14="http://schemas.microsoft.com/office/powerpoint/2010/main" val="16720384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airplane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F51976-349B-BDC2-8E29-783BEEB132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0F336B6-9309-4AB7-2202-3AB52302E2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4781" y="0"/>
            <a:ext cx="6225515" cy="6994828"/>
          </a:xfrm>
        </p:spPr>
      </p:pic>
    </p:spTree>
    <p:extLst>
      <p:ext uri="{BB962C8B-B14F-4D97-AF65-F5344CB8AC3E}">
        <p14:creationId xmlns:p14="http://schemas.microsoft.com/office/powerpoint/2010/main" val="6873734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airplane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7EAC71-490B-B305-088D-E1686F16F2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CDBE449-3E52-FAE0-E41B-DC42BFD460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0"/>
            <a:ext cx="6426926" cy="6858000"/>
          </a:xfrm>
        </p:spPr>
      </p:pic>
    </p:spTree>
    <p:extLst>
      <p:ext uri="{BB962C8B-B14F-4D97-AF65-F5344CB8AC3E}">
        <p14:creationId xmlns:p14="http://schemas.microsoft.com/office/powerpoint/2010/main" val="3269018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airplane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A69641-DF1F-0003-3424-42875A59B9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E0B0D55-5016-9FDC-5A12-7A4DB90CD1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1646647"/>
            <a:ext cx="6949780" cy="8504647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BFA122D2-5050-550A-D044-BD4E7640EA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2504" y="5523509"/>
            <a:ext cx="1234827" cy="1001974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A0094729-7274-9DE8-DA4F-1F2609899DA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669" y="5805264"/>
            <a:ext cx="1484709" cy="840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9533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airplan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46</TotalTime>
  <Words>18</Words>
  <Application>Microsoft Office PowerPoint</Application>
  <PresentationFormat>Grand écran</PresentationFormat>
  <Paragraphs>3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N°93 - Perroquet34740</dc:title>
  <dc:creator>Perroquet34740</dc:creator>
  <cp:lastModifiedBy>jean-louis BEYAERT</cp:lastModifiedBy>
  <cp:revision>5</cp:revision>
  <dcterms:created xsi:type="dcterms:W3CDTF">2023-12-01T15:55:50Z</dcterms:created>
  <dcterms:modified xsi:type="dcterms:W3CDTF">2024-02-08T21:09:04Z</dcterms:modified>
</cp:coreProperties>
</file>