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4" r:id="rId21"/>
    <p:sldId id="285" r:id="rId22"/>
    <p:sldId id="275" r:id="rId23"/>
    <p:sldId id="286" r:id="rId24"/>
    <p:sldId id="287" r:id="rId25"/>
    <p:sldId id="288" r:id="rId26"/>
    <p:sldId id="283" r:id="rId27"/>
    <p:sldId id="276" r:id="rId28"/>
    <p:sldId id="289" r:id="rId29"/>
    <p:sldId id="291" r:id="rId30"/>
    <p:sldId id="292" r:id="rId31"/>
    <p:sldId id="290" r:id="rId32"/>
    <p:sldId id="277" r:id="rId33"/>
    <p:sldId id="293" r:id="rId34"/>
    <p:sldId id="294" r:id="rId35"/>
    <p:sldId id="295" r:id="rId36"/>
    <p:sldId id="278" r:id="rId37"/>
    <p:sldId id="296" r:id="rId38"/>
    <p:sldId id="297" r:id="rId39"/>
    <p:sldId id="298" r:id="rId40"/>
    <p:sldId id="299" r:id="rId41"/>
    <p:sldId id="279" r:id="rId42"/>
    <p:sldId id="300" r:id="rId43"/>
    <p:sldId id="280" r:id="rId44"/>
    <p:sldId id="281" r:id="rId45"/>
    <p:sldId id="301" r:id="rId46"/>
    <p:sldId id="302" r:id="rId47"/>
    <p:sldId id="303" r:id="rId48"/>
    <p:sldId id="304" r:id="rId49"/>
    <p:sldId id="282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839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655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80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3675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590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934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556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298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365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409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430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22B2C-D6E4-4B88-ACC3-9DE9F1C012AD}" type="datetimeFigureOut">
              <a:rPr lang="fr-FR" smtClean="0"/>
              <a:t>08/02/2024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19856-A4B2-4E08-820F-8784C0735A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8767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A4D6EA-5DAC-7228-B7DB-1939AFF404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1DA609D-297F-FFEE-AC59-28CB16AD32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9EBF128-461E-C574-8C32-5C90C6A33310}"/>
              </a:ext>
            </a:extLst>
          </p:cNvPr>
          <p:cNvSpPr/>
          <p:nvPr/>
        </p:nvSpPr>
        <p:spPr>
          <a:xfrm>
            <a:off x="1775520" y="548680"/>
            <a:ext cx="79353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HUMOUR EN VRAC N°92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E8617DB-68FD-F9F2-ACA3-F1623A2411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472010"/>
            <a:ext cx="3827912" cy="493407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C328515-CE44-90E2-A0F4-89F4DA8F3C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094622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454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9DDCBB-93E9-26EE-004C-CB7CBFBBB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C46C35-C029-4C6F-9D02-9F237127DF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830" y="0"/>
            <a:ext cx="5048401" cy="6823980"/>
          </a:xfrm>
        </p:spPr>
      </p:pic>
    </p:spTree>
    <p:extLst>
      <p:ext uri="{BB962C8B-B14F-4D97-AF65-F5344CB8AC3E}">
        <p14:creationId xmlns:p14="http://schemas.microsoft.com/office/powerpoint/2010/main" val="2674443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4E064-203E-FFF0-9455-6EC5798A0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66421E-4590-20D1-5C2B-1D99E3F8DC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31440"/>
            <a:ext cx="5623738" cy="7516138"/>
          </a:xfrm>
        </p:spPr>
      </p:pic>
    </p:spTree>
    <p:extLst>
      <p:ext uri="{BB962C8B-B14F-4D97-AF65-F5344CB8AC3E}">
        <p14:creationId xmlns:p14="http://schemas.microsoft.com/office/powerpoint/2010/main" val="2078636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99CBB1-C4E1-C523-754B-D4ADF9285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AA8D8E-7197-B74F-E8F4-FCAE0169A7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800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2090524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CE07EA-BB4B-5DFA-205B-421F8F6DF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5A1AD6-10A8-6950-B495-B1D78F0F57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36" y="0"/>
            <a:ext cx="6002175" cy="6858000"/>
          </a:xfrm>
        </p:spPr>
      </p:pic>
    </p:spTree>
    <p:extLst>
      <p:ext uri="{BB962C8B-B14F-4D97-AF65-F5344CB8AC3E}">
        <p14:creationId xmlns:p14="http://schemas.microsoft.com/office/powerpoint/2010/main" val="3532442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02B1F-D377-372E-4FC3-FEB3F6CFF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CFE4F0-23EE-07F0-E52C-D7687EC6ED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79858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3A532C-4649-B3F7-DC9A-A7760DD1C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706956-0CD4-DA59-13A6-561CFAF251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8517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704193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51EB45-E10E-D9F7-6D50-ED517DDF2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775749-467D-5098-60B7-B59F9D8E41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836" y="-603448"/>
            <a:ext cx="5927468" cy="8553135"/>
          </a:xfrm>
        </p:spPr>
      </p:pic>
    </p:spTree>
    <p:extLst>
      <p:ext uri="{BB962C8B-B14F-4D97-AF65-F5344CB8AC3E}">
        <p14:creationId xmlns:p14="http://schemas.microsoft.com/office/powerpoint/2010/main" val="1626350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8DA164-0535-1C6B-5C3F-2939BA785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912EF5-97F1-97EA-1162-AF79D05736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44" y="116632"/>
            <a:ext cx="5899936" cy="6781536"/>
          </a:xfrm>
        </p:spPr>
      </p:pic>
    </p:spTree>
    <p:extLst>
      <p:ext uri="{BB962C8B-B14F-4D97-AF65-F5344CB8AC3E}">
        <p14:creationId xmlns:p14="http://schemas.microsoft.com/office/powerpoint/2010/main" val="2782331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0488D4-44FF-E4B8-9B70-8F115BFE3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204258-E8CC-E371-5645-A1CABB205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684428"/>
            <a:ext cx="10515600" cy="5489143"/>
          </a:xfrm>
        </p:spPr>
      </p:pic>
    </p:spTree>
    <p:extLst>
      <p:ext uri="{BB962C8B-B14F-4D97-AF65-F5344CB8AC3E}">
        <p14:creationId xmlns:p14="http://schemas.microsoft.com/office/powerpoint/2010/main" val="2876274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B08F1-A0B5-617B-B8D4-697937E88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423F1B-3EBB-3E4C-1CC1-772F77E18C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86450" cy="6858000"/>
          </a:xfrm>
        </p:spPr>
      </p:pic>
    </p:spTree>
    <p:extLst>
      <p:ext uri="{BB962C8B-B14F-4D97-AF65-F5344CB8AC3E}">
        <p14:creationId xmlns:p14="http://schemas.microsoft.com/office/powerpoint/2010/main" val="2942330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B24F6E-4FEF-911A-2825-071092588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91ACEF-C019-F424-55C6-3EE455E51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65125"/>
            <a:ext cx="5281302" cy="6176963"/>
          </a:xfrm>
        </p:spPr>
      </p:pic>
    </p:spTree>
    <p:extLst>
      <p:ext uri="{BB962C8B-B14F-4D97-AF65-F5344CB8AC3E}">
        <p14:creationId xmlns:p14="http://schemas.microsoft.com/office/powerpoint/2010/main" val="162086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068DF-A1BC-1B1B-F53E-07CDF6320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A31866-3D0A-0E66-8F1A-F4CD59CAE8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489" y="0"/>
            <a:ext cx="6306482" cy="6858000"/>
          </a:xfrm>
        </p:spPr>
      </p:pic>
    </p:spTree>
    <p:extLst>
      <p:ext uri="{BB962C8B-B14F-4D97-AF65-F5344CB8AC3E}">
        <p14:creationId xmlns:p14="http://schemas.microsoft.com/office/powerpoint/2010/main" val="2570890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24514A-FDC4-3F11-D731-B43D6F273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6CA00D-129D-29C5-D401-789491CC9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11" y="0"/>
            <a:ext cx="6198123" cy="6858000"/>
          </a:xfrm>
        </p:spPr>
      </p:pic>
    </p:spTree>
    <p:extLst>
      <p:ext uri="{BB962C8B-B14F-4D97-AF65-F5344CB8AC3E}">
        <p14:creationId xmlns:p14="http://schemas.microsoft.com/office/powerpoint/2010/main" val="390228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00B3C-AECB-7158-2F0D-401D5DDA8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BDCB20-1F12-D5CF-DD5E-0B2CE20AD0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909309" cy="6858000"/>
          </a:xfrm>
        </p:spPr>
      </p:pic>
    </p:spTree>
    <p:extLst>
      <p:ext uri="{BB962C8B-B14F-4D97-AF65-F5344CB8AC3E}">
        <p14:creationId xmlns:p14="http://schemas.microsoft.com/office/powerpoint/2010/main" val="17820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1F418-7B4C-EE33-D0E6-5FF6B5898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C03B23-3820-F5FE-E0E7-4E41EF63E0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43" y="0"/>
            <a:ext cx="6022216" cy="6858000"/>
          </a:xfrm>
        </p:spPr>
      </p:pic>
    </p:spTree>
    <p:extLst>
      <p:ext uri="{BB962C8B-B14F-4D97-AF65-F5344CB8AC3E}">
        <p14:creationId xmlns:p14="http://schemas.microsoft.com/office/powerpoint/2010/main" val="198631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0875F-2F66-3C81-1D74-4DF920C76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4FCE62-DC82-BC80-FF6B-3D6A86CE51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749152" cy="6858000"/>
          </a:xfrm>
        </p:spPr>
      </p:pic>
    </p:spTree>
    <p:extLst>
      <p:ext uri="{BB962C8B-B14F-4D97-AF65-F5344CB8AC3E}">
        <p14:creationId xmlns:p14="http://schemas.microsoft.com/office/powerpoint/2010/main" val="2474452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08C386-5F18-81C2-980E-709D7BF93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1E4496-8E95-CEC9-B6B2-33B54D4155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477159" cy="6858168"/>
          </a:xfrm>
        </p:spPr>
      </p:pic>
    </p:spTree>
    <p:extLst>
      <p:ext uri="{BB962C8B-B14F-4D97-AF65-F5344CB8AC3E}">
        <p14:creationId xmlns:p14="http://schemas.microsoft.com/office/powerpoint/2010/main" val="1044140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27EF7-2423-7C7B-D55B-689BB96A6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D79491-9AB6-581E-92ED-74258AF84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75399" cy="7317432"/>
          </a:xfrm>
        </p:spPr>
      </p:pic>
    </p:spTree>
    <p:extLst>
      <p:ext uri="{BB962C8B-B14F-4D97-AF65-F5344CB8AC3E}">
        <p14:creationId xmlns:p14="http://schemas.microsoft.com/office/powerpoint/2010/main" val="3694791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48ACD9-3CAF-DF54-48AF-B0E2C46DB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201F57-ABEB-3F15-A94D-391A220CC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43330"/>
            <a:ext cx="8959695" cy="6371339"/>
          </a:xfrm>
        </p:spPr>
      </p:pic>
    </p:spTree>
    <p:extLst>
      <p:ext uri="{BB962C8B-B14F-4D97-AF65-F5344CB8AC3E}">
        <p14:creationId xmlns:p14="http://schemas.microsoft.com/office/powerpoint/2010/main" val="2929172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F8FC4F-5B55-8759-E9C0-9625CE155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9B8A64-81E2-B1A6-A307-A37632165F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04585"/>
            <a:ext cx="5127391" cy="7267169"/>
          </a:xfrm>
        </p:spPr>
      </p:pic>
    </p:spTree>
    <p:extLst>
      <p:ext uri="{BB962C8B-B14F-4D97-AF65-F5344CB8AC3E}">
        <p14:creationId xmlns:p14="http://schemas.microsoft.com/office/powerpoint/2010/main" val="3817724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2DA602-3ED1-7049-DD42-7C3637421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5EF5A7-8509-7528-9235-F2EEE2DB2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836712"/>
            <a:ext cx="7231052" cy="5916315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F3759D0-4949-9500-ED83-26BFB17572A4}"/>
              </a:ext>
            </a:extLst>
          </p:cNvPr>
          <p:cNvSpPr txBox="1"/>
          <p:nvPr/>
        </p:nvSpPr>
        <p:spPr>
          <a:xfrm>
            <a:off x="4367808" y="365125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HORLOGE DRUCKER</a:t>
            </a:r>
          </a:p>
        </p:txBody>
      </p:sp>
    </p:spTree>
    <p:extLst>
      <p:ext uri="{BB962C8B-B14F-4D97-AF65-F5344CB8AC3E}">
        <p14:creationId xmlns:p14="http://schemas.microsoft.com/office/powerpoint/2010/main" val="761413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456138-F1ED-8B63-D8D4-8BAAA7122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53267-5CD9-8482-E557-60F50D2E19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799" y="-99392"/>
            <a:ext cx="5242962" cy="6957392"/>
          </a:xfrm>
        </p:spPr>
      </p:pic>
    </p:spTree>
    <p:extLst>
      <p:ext uri="{BB962C8B-B14F-4D97-AF65-F5344CB8AC3E}">
        <p14:creationId xmlns:p14="http://schemas.microsoft.com/office/powerpoint/2010/main" val="2231050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D42323-6DDB-0CDF-A5F9-8CC0EAD76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A330C7-2F13-EB80-4234-F98BC0CFF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495938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100D64-2E1E-D167-0C81-88DB9A9D9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9DC69F-9550-75A4-D743-DAC5CF728B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64" y="116632"/>
            <a:ext cx="6775948" cy="6634246"/>
          </a:xfrm>
        </p:spPr>
      </p:pic>
    </p:spTree>
    <p:extLst>
      <p:ext uri="{BB962C8B-B14F-4D97-AF65-F5344CB8AC3E}">
        <p14:creationId xmlns:p14="http://schemas.microsoft.com/office/powerpoint/2010/main" val="3334835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5E80AB-2BA7-CF8E-AD39-BA1E793D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DD3CFE-F14A-9B63-F976-8C22911900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642050" cy="7173416"/>
          </a:xfrm>
        </p:spPr>
      </p:pic>
    </p:spTree>
    <p:extLst>
      <p:ext uri="{BB962C8B-B14F-4D97-AF65-F5344CB8AC3E}">
        <p14:creationId xmlns:p14="http://schemas.microsoft.com/office/powerpoint/2010/main" val="1281153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F40C23-FA9A-E03B-6156-F22684FE0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116E91-BBFB-D340-08BF-258D315698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848" y="0"/>
            <a:ext cx="5909945" cy="6858000"/>
          </a:xfrm>
        </p:spPr>
      </p:pic>
    </p:spTree>
    <p:extLst>
      <p:ext uri="{BB962C8B-B14F-4D97-AF65-F5344CB8AC3E}">
        <p14:creationId xmlns:p14="http://schemas.microsoft.com/office/powerpoint/2010/main" val="831520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956997-1D37-B9E4-DB8F-6C89D95D4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011CDA-1829-1901-CA34-33DA196C4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33" y="850540"/>
            <a:ext cx="10977494" cy="5642335"/>
          </a:xfrm>
        </p:spPr>
      </p:pic>
    </p:spTree>
    <p:extLst>
      <p:ext uri="{BB962C8B-B14F-4D97-AF65-F5344CB8AC3E}">
        <p14:creationId xmlns:p14="http://schemas.microsoft.com/office/powerpoint/2010/main" val="1891393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313A55-A988-DC88-E730-32D94E7FA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E64C98-17E4-043B-DBF3-1365E68046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26" y="0"/>
            <a:ext cx="7266056" cy="6858000"/>
          </a:xfrm>
        </p:spPr>
      </p:pic>
    </p:spTree>
    <p:extLst>
      <p:ext uri="{BB962C8B-B14F-4D97-AF65-F5344CB8AC3E}">
        <p14:creationId xmlns:p14="http://schemas.microsoft.com/office/powerpoint/2010/main" val="728536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50BE54-E7C2-AEC1-DDC9-1FBDAF774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F0EB5D-3B22-FC71-AC43-732C986270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512" y="0"/>
            <a:ext cx="4985720" cy="6885044"/>
          </a:xfrm>
        </p:spPr>
      </p:pic>
    </p:spTree>
    <p:extLst>
      <p:ext uri="{BB962C8B-B14F-4D97-AF65-F5344CB8AC3E}">
        <p14:creationId xmlns:p14="http://schemas.microsoft.com/office/powerpoint/2010/main" val="2538331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0CDF52-BA80-0967-C44B-6EDBE21F1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16D8B8-BEAA-D6D7-7829-060CD19922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08725" cy="7245424"/>
          </a:xfrm>
        </p:spPr>
      </p:pic>
    </p:spTree>
    <p:extLst>
      <p:ext uri="{BB962C8B-B14F-4D97-AF65-F5344CB8AC3E}">
        <p14:creationId xmlns:p14="http://schemas.microsoft.com/office/powerpoint/2010/main" val="955539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187376-FD48-2826-2892-52F586A5A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499D98-EDD3-283B-7709-5D049D5C1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64511"/>
            <a:ext cx="8971971" cy="6728978"/>
          </a:xfrm>
        </p:spPr>
      </p:pic>
    </p:spTree>
    <p:extLst>
      <p:ext uri="{BB962C8B-B14F-4D97-AF65-F5344CB8AC3E}">
        <p14:creationId xmlns:p14="http://schemas.microsoft.com/office/powerpoint/2010/main" val="838520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C5EA1-E19A-A98A-BF9B-790C839E1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97A1AB-BDF9-C8D7-5CB1-6CF1ACD226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16632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494305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0AB857-6CF8-E208-B95F-F641664DC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42C81C-8828-CFE7-8516-454B60127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344159" cy="6858000"/>
          </a:xfrm>
        </p:spPr>
      </p:pic>
    </p:spTree>
    <p:extLst>
      <p:ext uri="{BB962C8B-B14F-4D97-AF65-F5344CB8AC3E}">
        <p14:creationId xmlns:p14="http://schemas.microsoft.com/office/powerpoint/2010/main" val="3017941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2EFB32-364D-BF21-61CC-67726162D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120D7B-DB11-D7A7-3D46-40BA024344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6975029" cy="6815904"/>
          </a:xfrm>
        </p:spPr>
      </p:pic>
    </p:spTree>
    <p:extLst>
      <p:ext uri="{BB962C8B-B14F-4D97-AF65-F5344CB8AC3E}">
        <p14:creationId xmlns:p14="http://schemas.microsoft.com/office/powerpoint/2010/main" val="1626009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7AFFB0-2D0E-E1E0-60EC-4F3AF9610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679FBB-09E5-1B55-A911-E707F6833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723" y="-99392"/>
            <a:ext cx="7150116" cy="6957392"/>
          </a:xfrm>
        </p:spPr>
      </p:pic>
    </p:spTree>
    <p:extLst>
      <p:ext uri="{BB962C8B-B14F-4D97-AF65-F5344CB8AC3E}">
        <p14:creationId xmlns:p14="http://schemas.microsoft.com/office/powerpoint/2010/main" val="3193320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96B069-51C1-E385-0B5E-7A79008E7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93C9AE-FCCC-3E07-A606-09D28EFE03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88640"/>
            <a:ext cx="6871062" cy="6858000"/>
          </a:xfrm>
        </p:spPr>
      </p:pic>
    </p:spTree>
    <p:extLst>
      <p:ext uri="{BB962C8B-B14F-4D97-AF65-F5344CB8AC3E}">
        <p14:creationId xmlns:p14="http://schemas.microsoft.com/office/powerpoint/2010/main" val="3578099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6A4EFD-1839-0C5B-E542-0D5720418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F74089-7560-DB0C-E804-1A10CA5D1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02" y="-891480"/>
            <a:ext cx="9698600" cy="8943094"/>
          </a:xfrm>
        </p:spPr>
      </p:pic>
    </p:spTree>
    <p:extLst>
      <p:ext uri="{BB962C8B-B14F-4D97-AF65-F5344CB8AC3E}">
        <p14:creationId xmlns:p14="http://schemas.microsoft.com/office/powerpoint/2010/main" val="4176927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49491E-7298-D205-2D97-7B8431123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238ED0-48F1-C4B7-C8BB-54E5EC75EC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007" y="-99392"/>
            <a:ext cx="5769866" cy="7128792"/>
          </a:xfrm>
        </p:spPr>
      </p:pic>
    </p:spTree>
    <p:extLst>
      <p:ext uri="{BB962C8B-B14F-4D97-AF65-F5344CB8AC3E}">
        <p14:creationId xmlns:p14="http://schemas.microsoft.com/office/powerpoint/2010/main" val="344463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D2E99-25C9-70F4-1ED7-C14DAE513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4E8065-6BB0-E1AF-BAB3-3B49E91F3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442139" cy="8037512"/>
          </a:xfrm>
        </p:spPr>
      </p:pic>
    </p:spTree>
    <p:extLst>
      <p:ext uri="{BB962C8B-B14F-4D97-AF65-F5344CB8AC3E}">
        <p14:creationId xmlns:p14="http://schemas.microsoft.com/office/powerpoint/2010/main" val="772907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275469-7251-1E31-3D1D-B8C271A8E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72D805-BF27-7B8F-D373-F0F58B4DFE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867" y="-171400"/>
            <a:ext cx="5478007" cy="7344816"/>
          </a:xfrm>
        </p:spPr>
      </p:pic>
    </p:spTree>
    <p:extLst>
      <p:ext uri="{BB962C8B-B14F-4D97-AF65-F5344CB8AC3E}">
        <p14:creationId xmlns:p14="http://schemas.microsoft.com/office/powerpoint/2010/main" val="3240417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A47645-7153-4AC1-B5C3-E46E6FED9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6D7364-E6FB-097F-AB7E-511BA57083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611" y="0"/>
            <a:ext cx="6134877" cy="6858000"/>
          </a:xfrm>
        </p:spPr>
      </p:pic>
    </p:spTree>
    <p:extLst>
      <p:ext uri="{BB962C8B-B14F-4D97-AF65-F5344CB8AC3E}">
        <p14:creationId xmlns:p14="http://schemas.microsoft.com/office/powerpoint/2010/main" val="3661172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D9FBE-080D-5245-DB8C-B34035727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8B6DAB-5C69-5240-0982-746B0C38F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80" y="0"/>
            <a:ext cx="4889499" cy="6957392"/>
          </a:xfrm>
        </p:spPr>
      </p:pic>
    </p:spTree>
    <p:extLst>
      <p:ext uri="{BB962C8B-B14F-4D97-AF65-F5344CB8AC3E}">
        <p14:creationId xmlns:p14="http://schemas.microsoft.com/office/powerpoint/2010/main" val="1052082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242E0-27BC-59AA-4046-8CFF3663E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FC360A-849B-2A36-9262-C01BED0C1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92840"/>
            <a:ext cx="8530387" cy="6384944"/>
          </a:xfrm>
        </p:spPr>
      </p:pic>
    </p:spTree>
    <p:extLst>
      <p:ext uri="{BB962C8B-B14F-4D97-AF65-F5344CB8AC3E}">
        <p14:creationId xmlns:p14="http://schemas.microsoft.com/office/powerpoint/2010/main" val="3548059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7D382-30D8-A652-5C95-3D9CC2412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13648D-9F63-70F5-5702-841F9D8909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491" y="636130"/>
            <a:ext cx="9841018" cy="5585740"/>
          </a:xfrm>
        </p:spPr>
      </p:pic>
    </p:spTree>
    <p:extLst>
      <p:ext uri="{BB962C8B-B14F-4D97-AF65-F5344CB8AC3E}">
        <p14:creationId xmlns:p14="http://schemas.microsoft.com/office/powerpoint/2010/main" val="2890301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D46A0B-1D32-B454-E143-14EE63ED8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9D883A-6B1F-4A93-F943-8B2A0CAE0A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53" y="0"/>
            <a:ext cx="5258465" cy="6858000"/>
          </a:xfrm>
        </p:spPr>
      </p:pic>
    </p:spTree>
    <p:extLst>
      <p:ext uri="{BB962C8B-B14F-4D97-AF65-F5344CB8AC3E}">
        <p14:creationId xmlns:p14="http://schemas.microsoft.com/office/powerpoint/2010/main" val="2795615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60C7F-AB6F-9B4D-1588-25161D3C3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2C32A1-E7C0-2252-5154-2F98E8373E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740" y="-99392"/>
            <a:ext cx="4644147" cy="6957392"/>
          </a:xfrm>
        </p:spPr>
      </p:pic>
    </p:spTree>
    <p:extLst>
      <p:ext uri="{BB962C8B-B14F-4D97-AF65-F5344CB8AC3E}">
        <p14:creationId xmlns:p14="http://schemas.microsoft.com/office/powerpoint/2010/main" val="1095483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23524-097A-B17D-4A04-7F2538DD8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4CAD60-0AB0-9068-39DA-3F307E1AFF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2664987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8A5A3E-AE53-B32D-DA56-4DDB8B4CD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CA23D3-638B-0F26-CA30-B8C1E51FC0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08260"/>
            <a:ext cx="8304633" cy="6241479"/>
          </a:xfrm>
        </p:spPr>
      </p:pic>
    </p:spTree>
    <p:extLst>
      <p:ext uri="{BB962C8B-B14F-4D97-AF65-F5344CB8AC3E}">
        <p14:creationId xmlns:p14="http://schemas.microsoft.com/office/powerpoint/2010/main" val="34976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1C124B-F945-8358-C6B6-60585C1DA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30977D-284F-2744-6A75-20E68C420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98784"/>
            <a:ext cx="7056784" cy="705678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9FD1CAF-282C-58B9-CA6B-65B64CDDC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432472"/>
            <a:ext cx="1306835" cy="106040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707985B-3EC8-07E7-0863-8A0455D148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5589240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13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8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N°92 - Perroquet34740</dc:title>
  <dc:creator>Perroquet34740</dc:creator>
  <cp:lastModifiedBy>jean-louis BEYAERT</cp:lastModifiedBy>
  <cp:revision>3</cp:revision>
  <dcterms:created xsi:type="dcterms:W3CDTF">2023-12-14T20:22:28Z</dcterms:created>
  <dcterms:modified xsi:type="dcterms:W3CDTF">2024-02-08T20:54:50Z</dcterms:modified>
</cp:coreProperties>
</file>