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8" r:id="rId43"/>
    <p:sldId id="299" r:id="rId44"/>
    <p:sldId id="300" r:id="rId45"/>
    <p:sldId id="301" r:id="rId46"/>
    <p:sldId id="297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7" autoAdjust="0"/>
    <p:restoredTop sz="94660"/>
  </p:normalViewPr>
  <p:slideViewPr>
    <p:cSldViewPr>
      <p:cViewPr varScale="1">
        <p:scale>
          <a:sx n="92" d="100"/>
          <a:sy n="92" d="100"/>
        </p:scale>
        <p:origin x="9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5281-699E-4BAD-A0FB-E6A898E78E3A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9989C-411F-4983-BE18-2A0A6E3A78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9673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5281-699E-4BAD-A0FB-E6A898E78E3A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9989C-411F-4983-BE18-2A0A6E3A78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7565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5281-699E-4BAD-A0FB-E6A898E78E3A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9989C-411F-4983-BE18-2A0A6E3A78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836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5281-699E-4BAD-A0FB-E6A898E78E3A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9989C-411F-4983-BE18-2A0A6E3A78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47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5281-699E-4BAD-A0FB-E6A898E78E3A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9989C-411F-4983-BE18-2A0A6E3A78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576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5281-699E-4BAD-A0FB-E6A898E78E3A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9989C-411F-4983-BE18-2A0A6E3A78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775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5281-699E-4BAD-A0FB-E6A898E78E3A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9989C-411F-4983-BE18-2A0A6E3A78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1883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5281-699E-4BAD-A0FB-E6A898E78E3A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9989C-411F-4983-BE18-2A0A6E3A78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5354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5281-699E-4BAD-A0FB-E6A898E78E3A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9989C-411F-4983-BE18-2A0A6E3A78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6150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5281-699E-4BAD-A0FB-E6A898E78E3A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9989C-411F-4983-BE18-2A0A6E3A78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1816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5281-699E-4BAD-A0FB-E6A898E78E3A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9989C-411F-4983-BE18-2A0A6E3A78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271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25281-699E-4BAD-A0FB-E6A898E78E3A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9989C-411F-4983-BE18-2A0A6E3A78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84457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FC6B53-27F2-91A1-867D-9FC2C70903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91A384E-C2E1-3C20-EFC5-2D780BCDA2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5CCDFD9-8E3B-FC44-7B9D-A41DCA7B5030}"/>
              </a:ext>
            </a:extLst>
          </p:cNvPr>
          <p:cNvSpPr/>
          <p:nvPr/>
        </p:nvSpPr>
        <p:spPr>
          <a:xfrm>
            <a:off x="1343472" y="260648"/>
            <a:ext cx="892899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 91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E7EA835-22FC-A1A3-F15D-98C5C1C8A3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8921" y="5168602"/>
            <a:ext cx="1781175" cy="142875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C35BB20D-A384-2EFF-4368-7181AB6C05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122363"/>
            <a:ext cx="5010150" cy="544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451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3A423A-DA45-2281-FB49-26A15B950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9C32F3-F391-D99C-341C-45E2F8E54B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062" y="116632"/>
            <a:ext cx="5424694" cy="6741368"/>
          </a:xfrm>
        </p:spPr>
      </p:pic>
    </p:spTree>
    <p:extLst>
      <p:ext uri="{BB962C8B-B14F-4D97-AF65-F5344CB8AC3E}">
        <p14:creationId xmlns:p14="http://schemas.microsoft.com/office/powerpoint/2010/main" val="273004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C5AC48-3220-09B8-EEFA-76EDA08C4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28A8BD-FE0A-D0F8-59EC-5C3CA9FE4E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14771"/>
            <a:ext cx="8304609" cy="6228457"/>
          </a:xfrm>
        </p:spPr>
      </p:pic>
    </p:spTree>
    <p:extLst>
      <p:ext uri="{BB962C8B-B14F-4D97-AF65-F5344CB8AC3E}">
        <p14:creationId xmlns:p14="http://schemas.microsoft.com/office/powerpoint/2010/main" val="4058599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6309A-47D2-75D3-449A-6CA820A4F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B718A0-76FA-28DD-E60F-9542E05AB3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659226"/>
            <a:ext cx="8221067" cy="5811838"/>
          </a:xfrm>
        </p:spPr>
      </p:pic>
    </p:spTree>
    <p:extLst>
      <p:ext uri="{BB962C8B-B14F-4D97-AF65-F5344CB8AC3E}">
        <p14:creationId xmlns:p14="http://schemas.microsoft.com/office/powerpoint/2010/main" val="1449712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8DB5D2-13AA-641D-3B35-462D354DF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006FEB4-C8B2-34F2-5E81-409DEE795B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908747" cy="7461448"/>
          </a:xfrm>
        </p:spPr>
      </p:pic>
    </p:spTree>
    <p:extLst>
      <p:ext uri="{BB962C8B-B14F-4D97-AF65-F5344CB8AC3E}">
        <p14:creationId xmlns:p14="http://schemas.microsoft.com/office/powerpoint/2010/main" val="1947491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C8B8C4-5031-FA8F-B4C8-CA2C8BF3B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E17BB9-FB6F-29C1-7AFC-395837074B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671" y="300500"/>
            <a:ext cx="8736657" cy="6552493"/>
          </a:xfrm>
        </p:spPr>
      </p:pic>
    </p:spTree>
    <p:extLst>
      <p:ext uri="{BB962C8B-B14F-4D97-AF65-F5344CB8AC3E}">
        <p14:creationId xmlns:p14="http://schemas.microsoft.com/office/powerpoint/2010/main" val="19252727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3BE66D-69D4-29EB-3D12-0A82E5BDA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C04BCB-E6E4-159F-8E49-C31F9B95D8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16632"/>
            <a:ext cx="5770576" cy="8162701"/>
          </a:xfrm>
        </p:spPr>
      </p:pic>
    </p:spTree>
    <p:extLst>
      <p:ext uri="{BB962C8B-B14F-4D97-AF65-F5344CB8AC3E}">
        <p14:creationId xmlns:p14="http://schemas.microsoft.com/office/powerpoint/2010/main" val="3597773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A8DBBE-AE3C-D0AB-B590-98C4C31F8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AB01F0-C77E-DA3D-3317-9EC0C09619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58316"/>
            <a:ext cx="6665336" cy="6741368"/>
          </a:xfrm>
        </p:spPr>
      </p:pic>
    </p:spTree>
    <p:extLst>
      <p:ext uri="{BB962C8B-B14F-4D97-AF65-F5344CB8AC3E}">
        <p14:creationId xmlns:p14="http://schemas.microsoft.com/office/powerpoint/2010/main" val="7125194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706E8E-2C9A-E917-50F5-A6D6F191D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E8AC70-088A-DD21-AAF0-0682A8B2D5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516" y="-30047"/>
            <a:ext cx="7926968" cy="6888047"/>
          </a:xfrm>
        </p:spPr>
      </p:pic>
    </p:spTree>
    <p:extLst>
      <p:ext uri="{BB962C8B-B14F-4D97-AF65-F5344CB8AC3E}">
        <p14:creationId xmlns:p14="http://schemas.microsoft.com/office/powerpoint/2010/main" val="2730002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71DB52-06A9-275D-5A94-7AB6289A3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0AD5B5-14F4-8FB8-6A2D-B9805EE48E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0"/>
            <a:ext cx="4886774" cy="6753027"/>
          </a:xfrm>
        </p:spPr>
      </p:pic>
    </p:spTree>
    <p:extLst>
      <p:ext uri="{BB962C8B-B14F-4D97-AF65-F5344CB8AC3E}">
        <p14:creationId xmlns:p14="http://schemas.microsoft.com/office/powerpoint/2010/main" val="957206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44D669-0E78-D4EE-B6D1-67A3A3F4D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36E419-5A25-A2E2-7F63-EE8D904948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218" y="-99392"/>
            <a:ext cx="5561220" cy="6957392"/>
          </a:xfrm>
        </p:spPr>
      </p:pic>
    </p:spTree>
    <p:extLst>
      <p:ext uri="{BB962C8B-B14F-4D97-AF65-F5344CB8AC3E}">
        <p14:creationId xmlns:p14="http://schemas.microsoft.com/office/powerpoint/2010/main" val="58327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A5C0D1-93A6-4CF5-B0E6-759D65583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AEA50A-AB5A-7AAB-D015-DB6F4481FC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213" y="372195"/>
            <a:ext cx="7827574" cy="6120680"/>
          </a:xfrm>
        </p:spPr>
      </p:pic>
    </p:spTree>
    <p:extLst>
      <p:ext uri="{BB962C8B-B14F-4D97-AF65-F5344CB8AC3E}">
        <p14:creationId xmlns:p14="http://schemas.microsoft.com/office/powerpoint/2010/main" val="38251474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7D72B9-4A7D-38CD-E59E-E56CEE6E1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8628FE-08D9-6A8B-7D4F-C345171F82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436" y="-171400"/>
            <a:ext cx="5240828" cy="7634103"/>
          </a:xfrm>
        </p:spPr>
      </p:pic>
    </p:spTree>
    <p:extLst>
      <p:ext uri="{BB962C8B-B14F-4D97-AF65-F5344CB8AC3E}">
        <p14:creationId xmlns:p14="http://schemas.microsoft.com/office/powerpoint/2010/main" val="17742638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25E3CD-4F7B-212A-9A18-881DE49CE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2F89C90-2C59-7FF7-661B-8A7034C5C0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0"/>
            <a:ext cx="5162943" cy="6879952"/>
          </a:xfrm>
        </p:spPr>
      </p:pic>
    </p:spTree>
    <p:extLst>
      <p:ext uri="{BB962C8B-B14F-4D97-AF65-F5344CB8AC3E}">
        <p14:creationId xmlns:p14="http://schemas.microsoft.com/office/powerpoint/2010/main" val="6811414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9F2A08-41B0-EA85-4444-1A3F3549D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D4F7C8-0A0C-B233-2441-6ED08E0EC7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370248"/>
            <a:ext cx="7632191" cy="6217055"/>
          </a:xfrm>
        </p:spPr>
      </p:pic>
    </p:spTree>
    <p:extLst>
      <p:ext uri="{BB962C8B-B14F-4D97-AF65-F5344CB8AC3E}">
        <p14:creationId xmlns:p14="http://schemas.microsoft.com/office/powerpoint/2010/main" val="34887187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6F4847-1AEE-E136-108E-33E6467E7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C6551B-3586-994E-1CDE-89E33612EF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90917"/>
            <a:ext cx="8374351" cy="6476165"/>
          </a:xfrm>
        </p:spPr>
      </p:pic>
    </p:spTree>
    <p:extLst>
      <p:ext uri="{BB962C8B-B14F-4D97-AF65-F5344CB8AC3E}">
        <p14:creationId xmlns:p14="http://schemas.microsoft.com/office/powerpoint/2010/main" val="35368169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AA146-D9F2-E3BE-7EFB-EB0A57984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FB0292-7F4D-8C76-4A21-EA455CA614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108" y="260648"/>
            <a:ext cx="7855267" cy="6572241"/>
          </a:xfrm>
        </p:spPr>
      </p:pic>
    </p:spTree>
    <p:extLst>
      <p:ext uri="{BB962C8B-B14F-4D97-AF65-F5344CB8AC3E}">
        <p14:creationId xmlns:p14="http://schemas.microsoft.com/office/powerpoint/2010/main" val="41609379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EB47C0-CAB7-F993-A6C0-7DC42D54D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B16891-B9B7-18EB-C4CB-A1C8778806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95957"/>
            <a:ext cx="8370622" cy="6304235"/>
          </a:xfrm>
        </p:spPr>
      </p:pic>
    </p:spTree>
    <p:extLst>
      <p:ext uri="{BB962C8B-B14F-4D97-AF65-F5344CB8AC3E}">
        <p14:creationId xmlns:p14="http://schemas.microsoft.com/office/powerpoint/2010/main" val="5721492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8680CA-C3E9-08F2-1297-313D677CD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B7B722-A68C-24E4-C3A7-EE8D571905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486" y="0"/>
            <a:ext cx="5379242" cy="6858000"/>
          </a:xfrm>
        </p:spPr>
      </p:pic>
    </p:spTree>
    <p:extLst>
      <p:ext uri="{BB962C8B-B14F-4D97-AF65-F5344CB8AC3E}">
        <p14:creationId xmlns:p14="http://schemas.microsoft.com/office/powerpoint/2010/main" val="39581304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F325EC-1F9A-9018-EB78-3B4EAEC95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47AD27-FD47-E911-6168-C33A4A7DE7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45" y="0"/>
            <a:ext cx="5639819" cy="6914721"/>
          </a:xfrm>
        </p:spPr>
      </p:pic>
    </p:spTree>
    <p:extLst>
      <p:ext uri="{BB962C8B-B14F-4D97-AF65-F5344CB8AC3E}">
        <p14:creationId xmlns:p14="http://schemas.microsoft.com/office/powerpoint/2010/main" val="3018017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F4DEF8-9D58-2BAC-1621-0CBBBE301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2190E4D-6BCF-DE32-5093-549F86AE8C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304" y="0"/>
            <a:ext cx="6570007" cy="6988480"/>
          </a:xfrm>
        </p:spPr>
      </p:pic>
    </p:spTree>
    <p:extLst>
      <p:ext uri="{BB962C8B-B14F-4D97-AF65-F5344CB8AC3E}">
        <p14:creationId xmlns:p14="http://schemas.microsoft.com/office/powerpoint/2010/main" val="33047558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9632C-ACCB-946A-4EB0-68CE8CAA2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68AB488-61D0-99F5-103E-E9DBBE6972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796020" cy="6927515"/>
          </a:xfrm>
        </p:spPr>
      </p:pic>
    </p:spTree>
    <p:extLst>
      <p:ext uri="{BB962C8B-B14F-4D97-AF65-F5344CB8AC3E}">
        <p14:creationId xmlns:p14="http://schemas.microsoft.com/office/powerpoint/2010/main" val="4482484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F1BA33-4742-645B-0BFD-D26F6798D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C1CE94-DEAA-4E9E-583C-C9B1E0A407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16632"/>
            <a:ext cx="6441205" cy="6956503"/>
          </a:xfrm>
        </p:spPr>
      </p:pic>
    </p:spTree>
    <p:extLst>
      <p:ext uri="{BB962C8B-B14F-4D97-AF65-F5344CB8AC3E}">
        <p14:creationId xmlns:p14="http://schemas.microsoft.com/office/powerpoint/2010/main" val="7834007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B3B581-02DA-FEEE-E38B-98FB0EE57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6718C77-7ADA-DAD5-D6E9-7FECE890BB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7197030" cy="7197030"/>
          </a:xfrm>
        </p:spPr>
      </p:pic>
    </p:spTree>
    <p:extLst>
      <p:ext uri="{BB962C8B-B14F-4D97-AF65-F5344CB8AC3E}">
        <p14:creationId xmlns:p14="http://schemas.microsoft.com/office/powerpoint/2010/main" val="26589413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5C5A55-0729-C3FB-C7A2-85EC6CAA1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B8C7E4-E7DD-552F-B650-1A1133E22B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16632"/>
            <a:ext cx="6615596" cy="6741368"/>
          </a:xfrm>
        </p:spPr>
      </p:pic>
    </p:spTree>
    <p:extLst>
      <p:ext uri="{BB962C8B-B14F-4D97-AF65-F5344CB8AC3E}">
        <p14:creationId xmlns:p14="http://schemas.microsoft.com/office/powerpoint/2010/main" val="10043883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54176A-E31D-07A6-79A9-E2C6FA7D0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5098EE-B401-A55B-CD5A-3EFC1A2667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7897"/>
            <a:ext cx="6307068" cy="6734321"/>
          </a:xfrm>
        </p:spPr>
      </p:pic>
    </p:spTree>
    <p:extLst>
      <p:ext uri="{BB962C8B-B14F-4D97-AF65-F5344CB8AC3E}">
        <p14:creationId xmlns:p14="http://schemas.microsoft.com/office/powerpoint/2010/main" val="12785107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502483-ED56-C197-F966-A0CB33672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01E667-2158-A304-604D-DEE469B136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640" y="0"/>
            <a:ext cx="7305704" cy="6944587"/>
          </a:xfrm>
        </p:spPr>
      </p:pic>
    </p:spTree>
    <p:extLst>
      <p:ext uri="{BB962C8B-B14F-4D97-AF65-F5344CB8AC3E}">
        <p14:creationId xmlns:p14="http://schemas.microsoft.com/office/powerpoint/2010/main" val="15998378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88E4AC-A993-2C14-81F9-A30104627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4599FD-FD9D-94F8-DF33-9060EFB0F3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5926622" cy="6904804"/>
          </a:xfrm>
        </p:spPr>
      </p:pic>
    </p:spTree>
    <p:extLst>
      <p:ext uri="{BB962C8B-B14F-4D97-AF65-F5344CB8AC3E}">
        <p14:creationId xmlns:p14="http://schemas.microsoft.com/office/powerpoint/2010/main" val="16834583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D674CF-29A4-9413-802A-E956EBE90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BE7EC2-98D9-177E-71D0-F2A1C1659F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365125"/>
            <a:ext cx="8372492" cy="6477287"/>
          </a:xfrm>
        </p:spPr>
      </p:pic>
    </p:spTree>
    <p:extLst>
      <p:ext uri="{BB962C8B-B14F-4D97-AF65-F5344CB8AC3E}">
        <p14:creationId xmlns:p14="http://schemas.microsoft.com/office/powerpoint/2010/main" val="29820020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9F7F62-85DE-C04C-0F91-106FF5085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3E5336-36EA-4F19-150C-ACA686A20C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365125"/>
            <a:ext cx="10254595" cy="5700291"/>
          </a:xfrm>
        </p:spPr>
      </p:pic>
    </p:spTree>
    <p:extLst>
      <p:ext uri="{BB962C8B-B14F-4D97-AF65-F5344CB8AC3E}">
        <p14:creationId xmlns:p14="http://schemas.microsoft.com/office/powerpoint/2010/main" val="6313063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4471EC-AD3E-D709-A970-A2BF4B96F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F3522A-D810-EBB1-B7D5-C69E4C230E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345874"/>
            <a:ext cx="10693479" cy="6242319"/>
          </a:xfrm>
        </p:spPr>
      </p:pic>
    </p:spTree>
    <p:extLst>
      <p:ext uri="{BB962C8B-B14F-4D97-AF65-F5344CB8AC3E}">
        <p14:creationId xmlns:p14="http://schemas.microsoft.com/office/powerpoint/2010/main" val="7315449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52851F-906A-6777-0879-943963820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64FAAB-639F-3CC4-C47C-D16FE3E291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88640"/>
            <a:ext cx="7772413" cy="5916315"/>
          </a:xfrm>
        </p:spPr>
      </p:pic>
    </p:spTree>
    <p:extLst>
      <p:ext uri="{BB962C8B-B14F-4D97-AF65-F5344CB8AC3E}">
        <p14:creationId xmlns:p14="http://schemas.microsoft.com/office/powerpoint/2010/main" val="14684299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1A1B36-3CDC-B4EE-C121-D179AE1FB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294AD8-D9E5-ED82-3575-3557949C1A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636" y="-3555776"/>
            <a:ext cx="6552728" cy="14563010"/>
          </a:xfrm>
        </p:spPr>
      </p:pic>
    </p:spTree>
    <p:extLst>
      <p:ext uri="{BB962C8B-B14F-4D97-AF65-F5344CB8AC3E}">
        <p14:creationId xmlns:p14="http://schemas.microsoft.com/office/powerpoint/2010/main" val="5037985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388314-9CC2-3E1E-7DCF-04B0E7FEB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DE9B78-CE73-C1B1-365C-AEE296647E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938" y="260648"/>
            <a:ext cx="6972398" cy="6606095"/>
          </a:xfrm>
        </p:spPr>
      </p:pic>
    </p:spTree>
    <p:extLst>
      <p:ext uri="{BB962C8B-B14F-4D97-AF65-F5344CB8AC3E}">
        <p14:creationId xmlns:p14="http://schemas.microsoft.com/office/powerpoint/2010/main" val="21852405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FA5EB8-7EAF-1341-F885-462134704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4B3EB4-CD02-86F0-738D-8FADC78DC3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381" y="0"/>
            <a:ext cx="10043964" cy="6993032"/>
          </a:xfrm>
        </p:spPr>
      </p:pic>
    </p:spTree>
    <p:extLst>
      <p:ext uri="{BB962C8B-B14F-4D97-AF65-F5344CB8AC3E}">
        <p14:creationId xmlns:p14="http://schemas.microsoft.com/office/powerpoint/2010/main" val="31581213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779927-1390-FCFD-1501-17A2E89A3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605628-BAB0-DD93-D709-FF9EF3E60F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088" y="-99392"/>
            <a:ext cx="6581264" cy="7907528"/>
          </a:xfrm>
        </p:spPr>
      </p:pic>
    </p:spTree>
    <p:extLst>
      <p:ext uri="{BB962C8B-B14F-4D97-AF65-F5344CB8AC3E}">
        <p14:creationId xmlns:p14="http://schemas.microsoft.com/office/powerpoint/2010/main" val="9239243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4CE3DE-A853-1DA0-3211-992D41188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543268-BD7D-300B-B511-F7B4D039FD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411985" cy="6764982"/>
          </a:xfrm>
        </p:spPr>
      </p:pic>
    </p:spTree>
    <p:extLst>
      <p:ext uri="{BB962C8B-B14F-4D97-AF65-F5344CB8AC3E}">
        <p14:creationId xmlns:p14="http://schemas.microsoft.com/office/powerpoint/2010/main" val="22474345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328E7F-42E2-7E6D-A0EC-48076E007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E521E0-385A-D25C-AF9D-73FB0D4A97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68" y="0"/>
            <a:ext cx="5914711" cy="6972154"/>
          </a:xfrm>
        </p:spPr>
      </p:pic>
    </p:spTree>
    <p:extLst>
      <p:ext uri="{BB962C8B-B14F-4D97-AF65-F5344CB8AC3E}">
        <p14:creationId xmlns:p14="http://schemas.microsoft.com/office/powerpoint/2010/main" val="1381795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BE81A9-6B14-0068-ECB8-AE2FB0397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BCBC13-5AF9-6B22-3325-5EF452B326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71400"/>
            <a:ext cx="6100247" cy="6970055"/>
          </a:xfrm>
        </p:spPr>
      </p:pic>
    </p:spTree>
    <p:extLst>
      <p:ext uri="{BB962C8B-B14F-4D97-AF65-F5344CB8AC3E}">
        <p14:creationId xmlns:p14="http://schemas.microsoft.com/office/powerpoint/2010/main" val="372387679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EC0F75-5EBD-9FED-DBF8-BA25A1C31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EE7164-4B1A-34E4-8EE9-43BCD0BA16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35530"/>
            <a:ext cx="8515920" cy="6386940"/>
          </a:xfrm>
        </p:spPr>
      </p:pic>
    </p:spTree>
    <p:extLst>
      <p:ext uri="{BB962C8B-B14F-4D97-AF65-F5344CB8AC3E}">
        <p14:creationId xmlns:p14="http://schemas.microsoft.com/office/powerpoint/2010/main" val="28254844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FF48EA-C156-36F0-A414-D13E7F340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A83DA1-FE9E-1B65-DBB7-B5B7B91F80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8493"/>
            <a:ext cx="7938141" cy="6866493"/>
          </a:xfrm>
        </p:spPr>
      </p:pic>
    </p:spTree>
    <p:extLst>
      <p:ext uri="{BB962C8B-B14F-4D97-AF65-F5344CB8AC3E}">
        <p14:creationId xmlns:p14="http://schemas.microsoft.com/office/powerpoint/2010/main" val="83143899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F05C79-FD2A-F341-DCBB-61477575D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65FC49-A6CD-F4A4-24F6-3812DE8FD6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315" y="0"/>
            <a:ext cx="5839965" cy="7039046"/>
          </a:xfrm>
        </p:spPr>
      </p:pic>
    </p:spTree>
    <p:extLst>
      <p:ext uri="{BB962C8B-B14F-4D97-AF65-F5344CB8AC3E}">
        <p14:creationId xmlns:p14="http://schemas.microsoft.com/office/powerpoint/2010/main" val="347785317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A291FF-CD3F-3F47-D83E-5388B8682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CDDCD3-8980-1C17-0B87-79F42AA92C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93765"/>
            <a:ext cx="5993862" cy="6764235"/>
          </a:xfrm>
        </p:spPr>
      </p:pic>
    </p:spTree>
    <p:extLst>
      <p:ext uri="{BB962C8B-B14F-4D97-AF65-F5344CB8AC3E}">
        <p14:creationId xmlns:p14="http://schemas.microsoft.com/office/powerpoint/2010/main" val="370265428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C22A1D-5D57-8046-9E6E-0614296E2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D34F33-A38C-A31D-3330-ADD9805735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71400"/>
            <a:ext cx="5869923" cy="7856325"/>
          </a:xfrm>
        </p:spPr>
      </p:pic>
    </p:spTree>
    <p:extLst>
      <p:ext uri="{BB962C8B-B14F-4D97-AF65-F5344CB8AC3E}">
        <p14:creationId xmlns:p14="http://schemas.microsoft.com/office/powerpoint/2010/main" val="160267890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4777FA-6C0C-2634-3B36-2496EB69D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F4E026-E04B-B4BB-FE92-C5DCDAFC22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908747" cy="7461448"/>
          </a:xfrm>
        </p:spPr>
      </p:pic>
    </p:spTree>
    <p:extLst>
      <p:ext uri="{BB962C8B-B14F-4D97-AF65-F5344CB8AC3E}">
        <p14:creationId xmlns:p14="http://schemas.microsoft.com/office/powerpoint/2010/main" val="3265112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097070-F448-313A-164A-D384B9BDA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C9270A-F84E-5F1C-17B8-3DB86968C4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85157"/>
            <a:ext cx="7863861" cy="6487685"/>
          </a:xfrm>
        </p:spPr>
      </p:pic>
    </p:spTree>
    <p:extLst>
      <p:ext uri="{BB962C8B-B14F-4D97-AF65-F5344CB8AC3E}">
        <p14:creationId xmlns:p14="http://schemas.microsoft.com/office/powerpoint/2010/main" val="85522292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11DF6B-C062-5B45-BA3D-C795A6F43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57EF74-01F1-CEA0-6B06-7C97902D6C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299314"/>
            <a:ext cx="9793871" cy="6259372"/>
          </a:xfrm>
        </p:spPr>
      </p:pic>
    </p:spTree>
    <p:extLst>
      <p:ext uri="{BB962C8B-B14F-4D97-AF65-F5344CB8AC3E}">
        <p14:creationId xmlns:p14="http://schemas.microsoft.com/office/powerpoint/2010/main" val="363783276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5B5425-553E-237B-F00D-296CB114B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DCC392-AD81-D654-6BF1-73811D3801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774" y="-171400"/>
            <a:ext cx="5444498" cy="7582280"/>
          </a:xfrm>
        </p:spPr>
      </p:pic>
    </p:spTree>
    <p:extLst>
      <p:ext uri="{BB962C8B-B14F-4D97-AF65-F5344CB8AC3E}">
        <p14:creationId xmlns:p14="http://schemas.microsoft.com/office/powerpoint/2010/main" val="115468726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11AE39-80D5-3B78-2EB2-726456DDA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B85942-633D-F713-60AA-9EB890238F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523081"/>
            <a:ext cx="7727651" cy="5811838"/>
          </a:xfrm>
        </p:spPr>
      </p:pic>
    </p:spTree>
    <p:extLst>
      <p:ext uri="{BB962C8B-B14F-4D97-AF65-F5344CB8AC3E}">
        <p14:creationId xmlns:p14="http://schemas.microsoft.com/office/powerpoint/2010/main" val="42249215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6C20-FDD4-7221-E8E0-9D494C52C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C1F9DC-B3C3-5F42-0F27-833AA29365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286" y="116632"/>
            <a:ext cx="5557929" cy="674136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45A278C-0676-17A2-12AF-5032D9BAE7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596495"/>
            <a:ext cx="1688430" cy="8963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9906653-5136-C851-91A9-D114817917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33" y="5596495"/>
            <a:ext cx="1818762" cy="1029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52756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37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N°91 - Perroquet34740</dc:title>
  <dc:creator>Perroquet34740</dc:creator>
  <cp:lastModifiedBy>jean-louis BEYAERT</cp:lastModifiedBy>
  <cp:revision>5</cp:revision>
  <dcterms:created xsi:type="dcterms:W3CDTF">2023-11-19T10:51:30Z</dcterms:created>
  <dcterms:modified xsi:type="dcterms:W3CDTF">2024-01-04T18:32:07Z</dcterms:modified>
</cp:coreProperties>
</file>