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5" r:id="rId40"/>
    <p:sldId id="294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inimized">
    <p:restoredLeft sz="0" autoAdjust="0"/>
    <p:restoredTop sz="0" autoAdjust="0"/>
  </p:normalViewPr>
  <p:slideViewPr>
    <p:cSldViewPr>
      <p:cViewPr varScale="1">
        <p:scale>
          <a:sx n="26" d="100"/>
          <a:sy n="26" d="100"/>
        </p:scale>
        <p:origin x="28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46755-8A50-4D9A-905C-6DB64BD6A805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C821-6E14-4B4C-AB23-F4E37DC0A0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9534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46755-8A50-4D9A-905C-6DB64BD6A805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C821-6E14-4B4C-AB23-F4E37DC0A0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343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46755-8A50-4D9A-905C-6DB64BD6A805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C821-6E14-4B4C-AB23-F4E37DC0A0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27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46755-8A50-4D9A-905C-6DB64BD6A805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C821-6E14-4B4C-AB23-F4E37DC0A0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6812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46755-8A50-4D9A-905C-6DB64BD6A805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C821-6E14-4B4C-AB23-F4E37DC0A0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636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46755-8A50-4D9A-905C-6DB64BD6A805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C821-6E14-4B4C-AB23-F4E37DC0A0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3735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46755-8A50-4D9A-905C-6DB64BD6A805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C821-6E14-4B4C-AB23-F4E37DC0A0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6514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46755-8A50-4D9A-905C-6DB64BD6A805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C821-6E14-4B4C-AB23-F4E37DC0A0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32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46755-8A50-4D9A-905C-6DB64BD6A805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C821-6E14-4B4C-AB23-F4E37DC0A0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4582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46755-8A50-4D9A-905C-6DB64BD6A805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C821-6E14-4B4C-AB23-F4E37DC0A0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379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46755-8A50-4D9A-905C-6DB64BD6A805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C821-6E14-4B4C-AB23-F4E37DC0A0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629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746755-8A50-4D9A-905C-6DB64BD6A805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6C821-6E14-4B4C-AB23-F4E37DC0A0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18873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5372C8-BC0D-A717-44D5-47D73DDFAD0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2121FBA-8415-5F6E-D294-743CC25D8E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E02DE1D-38DD-8894-D2F7-2536382CB1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980728"/>
            <a:ext cx="4886325" cy="5715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E155BDC-02D6-A7B6-F866-FDE3F25FC134}"/>
              </a:ext>
            </a:extLst>
          </p:cNvPr>
          <p:cNvSpPr/>
          <p:nvPr/>
        </p:nvSpPr>
        <p:spPr>
          <a:xfrm>
            <a:off x="2063552" y="0"/>
            <a:ext cx="76473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N°90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33F071FF-2BCE-CC59-3E50-710132C671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9241" y="5157192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108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A27D44-E1CA-01E8-EE01-7F4284222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CBA949-F2AE-089C-CF84-9F3698D332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58316"/>
            <a:ext cx="8265278" cy="6741368"/>
          </a:xfrm>
        </p:spPr>
      </p:pic>
    </p:spTree>
    <p:extLst>
      <p:ext uri="{BB962C8B-B14F-4D97-AF65-F5344CB8AC3E}">
        <p14:creationId xmlns:p14="http://schemas.microsoft.com/office/powerpoint/2010/main" val="2381575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50D325-A8C4-C9AD-FEC6-4A571E8A7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752931-14FD-B9CF-3125-E99E351A27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7677"/>
            <a:ext cx="7077763" cy="6741368"/>
          </a:xfrm>
        </p:spPr>
      </p:pic>
    </p:spTree>
    <p:extLst>
      <p:ext uri="{BB962C8B-B14F-4D97-AF65-F5344CB8AC3E}">
        <p14:creationId xmlns:p14="http://schemas.microsoft.com/office/powerpoint/2010/main" val="249760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263B7E-B8C7-A4F0-A7A4-9B7BFC039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A87DD48-2AC5-62E6-1246-6C43AE7D61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652" y="-315416"/>
            <a:ext cx="6288659" cy="7799888"/>
          </a:xfrm>
        </p:spPr>
      </p:pic>
    </p:spTree>
    <p:extLst>
      <p:ext uri="{BB962C8B-B14F-4D97-AF65-F5344CB8AC3E}">
        <p14:creationId xmlns:p14="http://schemas.microsoft.com/office/powerpoint/2010/main" val="3033599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2BE862-F29E-C17E-92CD-5ED0EB56E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A59CB5-2848-1E12-4CA4-CDACBCCE3F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658674" cy="6749911"/>
          </a:xfrm>
        </p:spPr>
      </p:pic>
    </p:spTree>
    <p:extLst>
      <p:ext uri="{BB962C8B-B14F-4D97-AF65-F5344CB8AC3E}">
        <p14:creationId xmlns:p14="http://schemas.microsoft.com/office/powerpoint/2010/main" val="3799540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0EC0FA-0A24-69F1-61EF-48F124199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6EF5F6-F924-19B1-5AE7-D1E0214AD7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688393"/>
            <a:ext cx="6280699" cy="7546393"/>
          </a:xfrm>
        </p:spPr>
      </p:pic>
    </p:spTree>
    <p:extLst>
      <p:ext uri="{BB962C8B-B14F-4D97-AF65-F5344CB8AC3E}">
        <p14:creationId xmlns:p14="http://schemas.microsoft.com/office/powerpoint/2010/main" val="648545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756597-F662-8862-7AE3-BB52F8C39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F06A6D-EBCF-D084-91C0-C5410ED2FD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353553"/>
            <a:ext cx="7347078" cy="6465429"/>
          </a:xfrm>
        </p:spPr>
      </p:pic>
    </p:spTree>
    <p:extLst>
      <p:ext uri="{BB962C8B-B14F-4D97-AF65-F5344CB8AC3E}">
        <p14:creationId xmlns:p14="http://schemas.microsoft.com/office/powerpoint/2010/main" val="1855290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708E3D-A194-FBD1-0B3F-E5DB14813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EECD25-AD23-6E8E-7BEA-D9A1F1EC53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164494"/>
            <a:ext cx="4176464" cy="7106343"/>
          </a:xfrm>
        </p:spPr>
      </p:pic>
    </p:spTree>
    <p:extLst>
      <p:ext uri="{BB962C8B-B14F-4D97-AF65-F5344CB8AC3E}">
        <p14:creationId xmlns:p14="http://schemas.microsoft.com/office/powerpoint/2010/main" val="3515666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68CCD5-CE37-130E-625E-C5693911B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9A6A01-E56A-84BD-56BF-35E2EF8CD8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534" y="0"/>
            <a:ext cx="5176705" cy="6866818"/>
          </a:xfrm>
        </p:spPr>
      </p:pic>
    </p:spTree>
    <p:extLst>
      <p:ext uri="{BB962C8B-B14F-4D97-AF65-F5344CB8AC3E}">
        <p14:creationId xmlns:p14="http://schemas.microsoft.com/office/powerpoint/2010/main" val="938719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027069-0D3F-6424-E71E-AEA6C4C1A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6E1801-7B71-BE79-25B0-55188493F9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903" y="-963488"/>
            <a:ext cx="7284194" cy="9105242"/>
          </a:xfrm>
        </p:spPr>
      </p:pic>
    </p:spTree>
    <p:extLst>
      <p:ext uri="{BB962C8B-B14F-4D97-AF65-F5344CB8AC3E}">
        <p14:creationId xmlns:p14="http://schemas.microsoft.com/office/powerpoint/2010/main" val="2009613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2F1972-D04E-1658-CB7B-1C57AC16C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4CDBCE-BD13-55E2-2609-8436B8788B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52023"/>
            <a:ext cx="8754130" cy="6353954"/>
          </a:xfrm>
        </p:spPr>
      </p:pic>
    </p:spTree>
    <p:extLst>
      <p:ext uri="{BB962C8B-B14F-4D97-AF65-F5344CB8AC3E}">
        <p14:creationId xmlns:p14="http://schemas.microsoft.com/office/powerpoint/2010/main" val="3150890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193D58-7C29-1BC6-A9A1-03F81CE24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0F08FF-9DB0-E30A-ED87-F290DC483C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66685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4254470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CB5CA7-EF33-8EBB-7C4C-A2E661EB9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487561-A67F-D9D9-16E8-6A13A96734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187531"/>
            <a:ext cx="10328472" cy="6670472"/>
          </a:xfrm>
        </p:spPr>
      </p:pic>
    </p:spTree>
    <p:extLst>
      <p:ext uri="{BB962C8B-B14F-4D97-AF65-F5344CB8AC3E}">
        <p14:creationId xmlns:p14="http://schemas.microsoft.com/office/powerpoint/2010/main" val="3328385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7742E6-D8AD-AF2E-268C-6E08B4CAB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774186-87B4-D165-4EA8-FD87CB35EC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440124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4E92D4-EB5A-62A9-8CC9-CA775C8CB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8130E2-92B0-E56E-BFC7-930070B0E6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0"/>
            <a:ext cx="5273694" cy="6938017"/>
          </a:xfrm>
        </p:spPr>
      </p:pic>
    </p:spTree>
    <p:extLst>
      <p:ext uri="{BB962C8B-B14F-4D97-AF65-F5344CB8AC3E}">
        <p14:creationId xmlns:p14="http://schemas.microsoft.com/office/powerpoint/2010/main" val="4160389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BD5147-91B3-F58F-259E-C07ED2D04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66BF0B-004E-1F2B-1A8C-251E48CBA5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447" y="401077"/>
            <a:ext cx="7913106" cy="6158617"/>
          </a:xfrm>
        </p:spPr>
      </p:pic>
    </p:spTree>
    <p:extLst>
      <p:ext uri="{BB962C8B-B14F-4D97-AF65-F5344CB8AC3E}">
        <p14:creationId xmlns:p14="http://schemas.microsoft.com/office/powerpoint/2010/main" val="739569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BA2CB8-3B1D-2CD0-4E2A-6CC9DA6D5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2374DB-2E6A-FE9B-402F-96876EC80B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802" y="0"/>
            <a:ext cx="5041430" cy="6830645"/>
          </a:xfrm>
        </p:spPr>
      </p:pic>
    </p:spTree>
    <p:extLst>
      <p:ext uri="{BB962C8B-B14F-4D97-AF65-F5344CB8AC3E}">
        <p14:creationId xmlns:p14="http://schemas.microsoft.com/office/powerpoint/2010/main" val="2474137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D696E3-28A3-DEC3-629A-C84489727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7BCFDE-8927-8C30-DF2D-F120BE1E9D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54" y="260648"/>
            <a:ext cx="6476950" cy="6476950"/>
          </a:xfrm>
        </p:spPr>
      </p:pic>
    </p:spTree>
    <p:extLst>
      <p:ext uri="{BB962C8B-B14F-4D97-AF65-F5344CB8AC3E}">
        <p14:creationId xmlns:p14="http://schemas.microsoft.com/office/powerpoint/2010/main" val="2028112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FBA4A9-817C-D8F4-19DC-8120EE9EB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0C4D69-C760-0BDC-9921-4D6FA74C1B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653" y="0"/>
            <a:ext cx="5366595" cy="6850972"/>
          </a:xfrm>
        </p:spPr>
      </p:pic>
    </p:spTree>
    <p:extLst>
      <p:ext uri="{BB962C8B-B14F-4D97-AF65-F5344CB8AC3E}">
        <p14:creationId xmlns:p14="http://schemas.microsoft.com/office/powerpoint/2010/main" val="3326095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33A4A8-D3F5-87BD-6FE1-C1A4EDC44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2E9C0D-72DB-8D3B-A7EA-F91D7BFE25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662947" cy="6789619"/>
          </a:xfrm>
        </p:spPr>
      </p:pic>
    </p:spTree>
    <p:extLst>
      <p:ext uri="{BB962C8B-B14F-4D97-AF65-F5344CB8AC3E}">
        <p14:creationId xmlns:p14="http://schemas.microsoft.com/office/powerpoint/2010/main" val="3850610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096120-6426-8D05-A3D9-1534A583D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5D9C30-B2AA-3EC6-305E-E88A5E2FD3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486535" cy="6898591"/>
          </a:xfrm>
        </p:spPr>
      </p:pic>
    </p:spTree>
    <p:extLst>
      <p:ext uri="{BB962C8B-B14F-4D97-AF65-F5344CB8AC3E}">
        <p14:creationId xmlns:p14="http://schemas.microsoft.com/office/powerpoint/2010/main" val="3613956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864832-2685-39CE-B925-8FE971D6C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D72B7B-0AC5-5770-2C44-4B2C5942E3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509" y="93018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461526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4C5957-7241-3324-DDB3-41F32D670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DB9F28-DDE2-D48B-C1D9-C628A1329D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69" y="389612"/>
            <a:ext cx="11004662" cy="5811838"/>
          </a:xfrm>
        </p:spPr>
      </p:pic>
    </p:spTree>
    <p:extLst>
      <p:ext uri="{BB962C8B-B14F-4D97-AF65-F5344CB8AC3E}">
        <p14:creationId xmlns:p14="http://schemas.microsoft.com/office/powerpoint/2010/main" val="3556577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A5A031-4A55-DF6B-5814-D6A35FAA2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7F70C2-7BE1-D8D3-4BB9-7161A0185B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672622" cy="6815847"/>
          </a:xfrm>
        </p:spPr>
      </p:pic>
    </p:spTree>
    <p:extLst>
      <p:ext uri="{BB962C8B-B14F-4D97-AF65-F5344CB8AC3E}">
        <p14:creationId xmlns:p14="http://schemas.microsoft.com/office/powerpoint/2010/main" val="4043556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5AB3B0-AFA8-826D-2AB0-E0E802DA1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9B7273-89EC-79D8-11D7-A256656603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7244" y="1825624"/>
            <a:ext cx="4049489" cy="503237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155F3D5-DB77-A178-8135-70D0690A002C}"/>
              </a:ext>
            </a:extLst>
          </p:cNvPr>
          <p:cNvSpPr/>
          <p:nvPr/>
        </p:nvSpPr>
        <p:spPr>
          <a:xfrm>
            <a:off x="1991545" y="764704"/>
            <a:ext cx="75572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CODE PIN DE L’EPOQUE</a:t>
            </a:r>
          </a:p>
        </p:txBody>
      </p:sp>
    </p:spTree>
    <p:extLst>
      <p:ext uri="{BB962C8B-B14F-4D97-AF65-F5344CB8AC3E}">
        <p14:creationId xmlns:p14="http://schemas.microsoft.com/office/powerpoint/2010/main" val="775576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7D5DE6-A619-6112-064D-1F86770B1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FCAF62-EDEC-F69F-76EC-5E7E8FF6B3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16632"/>
            <a:ext cx="6409393" cy="6982097"/>
          </a:xfrm>
        </p:spPr>
      </p:pic>
    </p:spTree>
    <p:extLst>
      <p:ext uri="{BB962C8B-B14F-4D97-AF65-F5344CB8AC3E}">
        <p14:creationId xmlns:p14="http://schemas.microsoft.com/office/powerpoint/2010/main" val="2210825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CA403E-FD9D-FD49-0C67-B000AE2E2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03203B-2D03-8481-B2F3-B97CD5AAD6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1527"/>
            <a:ext cx="6802013" cy="6814945"/>
          </a:xfrm>
        </p:spPr>
      </p:pic>
    </p:spTree>
    <p:extLst>
      <p:ext uri="{BB962C8B-B14F-4D97-AF65-F5344CB8AC3E}">
        <p14:creationId xmlns:p14="http://schemas.microsoft.com/office/powerpoint/2010/main" val="944996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C98143-BD52-AAC2-2BAC-2EBC37A87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CB3CA2-C6AE-DAFB-F0B8-1A7B9F4E7B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978" y="-531440"/>
            <a:ext cx="5916277" cy="7424348"/>
          </a:xfrm>
        </p:spPr>
      </p:pic>
    </p:spTree>
    <p:extLst>
      <p:ext uri="{BB962C8B-B14F-4D97-AF65-F5344CB8AC3E}">
        <p14:creationId xmlns:p14="http://schemas.microsoft.com/office/powerpoint/2010/main" val="3722477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DEE68A-8417-B2AC-DBC6-EC71C3C47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A060C8-2E6A-2B13-F106-64AF77C149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8513"/>
            <a:ext cx="6912275" cy="6859711"/>
          </a:xfrm>
        </p:spPr>
      </p:pic>
    </p:spTree>
    <p:extLst>
      <p:ext uri="{BB962C8B-B14F-4D97-AF65-F5344CB8AC3E}">
        <p14:creationId xmlns:p14="http://schemas.microsoft.com/office/powerpoint/2010/main" val="781171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0D66E9-9BCB-BEB1-E406-E513D10C0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1F4005-E16A-01A5-3FA5-31F1613F27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476177" cy="6754707"/>
          </a:xfrm>
        </p:spPr>
      </p:pic>
    </p:spTree>
    <p:extLst>
      <p:ext uri="{BB962C8B-B14F-4D97-AF65-F5344CB8AC3E}">
        <p14:creationId xmlns:p14="http://schemas.microsoft.com/office/powerpoint/2010/main" val="162432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963B9D-318E-3DB0-1968-D2833A02E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20B20F-0F2B-4925-8AEA-389B88BFA1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49122"/>
            <a:ext cx="5979615" cy="6775382"/>
          </a:xfrm>
        </p:spPr>
      </p:pic>
    </p:spTree>
    <p:extLst>
      <p:ext uri="{BB962C8B-B14F-4D97-AF65-F5344CB8AC3E}">
        <p14:creationId xmlns:p14="http://schemas.microsoft.com/office/powerpoint/2010/main" val="1133053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B54167-9F1B-4021-70DC-03A8FEB72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917473-5A44-8332-4E27-4E327EFB80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83384"/>
            <a:ext cx="7307202" cy="6491232"/>
          </a:xfrm>
        </p:spPr>
      </p:pic>
    </p:spTree>
    <p:extLst>
      <p:ext uri="{BB962C8B-B14F-4D97-AF65-F5344CB8AC3E}">
        <p14:creationId xmlns:p14="http://schemas.microsoft.com/office/powerpoint/2010/main" val="3411892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10CAF3-3B8B-CC71-BA30-5288B2626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14DB45-57DA-44A2-044C-BAEF1D0B0D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0"/>
            <a:ext cx="5404138" cy="6772275"/>
          </a:xfrm>
        </p:spPr>
      </p:pic>
    </p:spTree>
    <p:extLst>
      <p:ext uri="{BB962C8B-B14F-4D97-AF65-F5344CB8AC3E}">
        <p14:creationId xmlns:p14="http://schemas.microsoft.com/office/powerpoint/2010/main" val="1311862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DE6583-AF7C-5CF7-446E-D7F4F80DC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8604D4-C796-9348-0C29-F114DA90AC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814808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ACC43A-CF00-1ED9-76A0-51E676B63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BFF530-D2ED-2495-1B02-796C22A88E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245" y="159723"/>
            <a:ext cx="6563510" cy="6538554"/>
          </a:xfrm>
        </p:spPr>
      </p:pic>
    </p:spTree>
    <p:extLst>
      <p:ext uri="{BB962C8B-B14F-4D97-AF65-F5344CB8AC3E}">
        <p14:creationId xmlns:p14="http://schemas.microsoft.com/office/powerpoint/2010/main" val="494872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BE96DD-D21A-0382-C434-C7290F6B2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A35717-817D-47E3-A6A4-6B0D098B8D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390" y="0"/>
            <a:ext cx="4933834" cy="6766402"/>
          </a:xfrm>
        </p:spPr>
      </p:pic>
    </p:spTree>
    <p:extLst>
      <p:ext uri="{BB962C8B-B14F-4D97-AF65-F5344CB8AC3E}">
        <p14:creationId xmlns:p14="http://schemas.microsoft.com/office/powerpoint/2010/main" val="3803727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43DA6B-45F8-FFD4-8851-4C0BA5030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8D996E-AC89-190D-3A67-868EBC2909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6562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621340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C41526-9FBC-A2C6-F87B-695C88AB1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E56738-941C-46FE-E934-9509C6C4AC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09481"/>
            <a:ext cx="6942611" cy="6639037"/>
          </a:xfrm>
        </p:spPr>
      </p:pic>
    </p:spTree>
    <p:extLst>
      <p:ext uri="{BB962C8B-B14F-4D97-AF65-F5344CB8AC3E}">
        <p14:creationId xmlns:p14="http://schemas.microsoft.com/office/powerpoint/2010/main" val="2586835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E9BA70-5D7E-36FD-902C-46D3F5551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968667-2F5B-A281-C9A7-6936193EEF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36253"/>
            <a:ext cx="6840267" cy="6788251"/>
          </a:xfrm>
        </p:spPr>
      </p:pic>
    </p:spTree>
    <p:extLst>
      <p:ext uri="{BB962C8B-B14F-4D97-AF65-F5344CB8AC3E}">
        <p14:creationId xmlns:p14="http://schemas.microsoft.com/office/powerpoint/2010/main" val="1310897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AA4BC2-90E3-95A6-7439-3D579D136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51F75596-3967-19A0-D6EE-DB052B0383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888" y="-171400"/>
            <a:ext cx="5445367" cy="7233699"/>
          </a:xfrm>
        </p:spPr>
      </p:pic>
    </p:spTree>
    <p:extLst>
      <p:ext uri="{BB962C8B-B14F-4D97-AF65-F5344CB8AC3E}">
        <p14:creationId xmlns:p14="http://schemas.microsoft.com/office/powerpoint/2010/main" val="2074051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13BB18-BB03-B855-8902-EC6C14D5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C65628-3FEA-FCCE-313F-797FFDB59C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7952" y="0"/>
            <a:ext cx="5288287" cy="6764601"/>
          </a:xfrm>
        </p:spPr>
      </p:pic>
    </p:spTree>
    <p:extLst>
      <p:ext uri="{BB962C8B-B14F-4D97-AF65-F5344CB8AC3E}">
        <p14:creationId xmlns:p14="http://schemas.microsoft.com/office/powerpoint/2010/main" val="1262293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44AA11-A84E-7E58-6B5E-22B5A64B7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901D8F-5C3F-6704-8D70-C013872C94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501" y="20482"/>
            <a:ext cx="6908998" cy="6908998"/>
          </a:xfrm>
        </p:spPr>
      </p:pic>
    </p:spTree>
    <p:extLst>
      <p:ext uri="{BB962C8B-B14F-4D97-AF65-F5344CB8AC3E}">
        <p14:creationId xmlns:p14="http://schemas.microsoft.com/office/powerpoint/2010/main" val="3117759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4097C0-41DA-1BCC-21E0-BA37862A8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C3991A-77E5-1A51-0937-C5BA64DAEF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062" y="0"/>
            <a:ext cx="5061178" cy="6980935"/>
          </a:xfrm>
        </p:spPr>
      </p:pic>
    </p:spTree>
    <p:extLst>
      <p:ext uri="{BB962C8B-B14F-4D97-AF65-F5344CB8AC3E}">
        <p14:creationId xmlns:p14="http://schemas.microsoft.com/office/powerpoint/2010/main" val="4112620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51D4AD-108E-DD57-A8EF-59230773C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1D434B-736A-5ABB-DF80-0647A73E59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4027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466585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E0EF6E-AAAA-3D9E-9925-A57351B19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961F82-A8FF-6889-D2EC-F0B9CBE3CD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46922"/>
            <a:ext cx="7794670" cy="6755381"/>
          </a:xfrm>
        </p:spPr>
      </p:pic>
    </p:spTree>
    <p:extLst>
      <p:ext uri="{BB962C8B-B14F-4D97-AF65-F5344CB8AC3E}">
        <p14:creationId xmlns:p14="http://schemas.microsoft.com/office/powerpoint/2010/main" val="677916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834C36-BDDF-176F-A5F9-A7F687D0A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E1266E-85C1-486F-E9D5-40EDBFB799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757357" cy="6813441"/>
          </a:xfrm>
        </p:spPr>
      </p:pic>
    </p:spTree>
    <p:extLst>
      <p:ext uri="{BB962C8B-B14F-4D97-AF65-F5344CB8AC3E}">
        <p14:creationId xmlns:p14="http://schemas.microsoft.com/office/powerpoint/2010/main" val="1313226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B7BD4F-1F56-8F5C-4E84-2F0FCDD8B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9E6AA4-B196-0EEB-C33A-CF86A33252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71400"/>
            <a:ext cx="6129343" cy="6933820"/>
          </a:xfrm>
        </p:spPr>
      </p:pic>
    </p:spTree>
    <p:extLst>
      <p:ext uri="{BB962C8B-B14F-4D97-AF65-F5344CB8AC3E}">
        <p14:creationId xmlns:p14="http://schemas.microsoft.com/office/powerpoint/2010/main" val="2914746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9DBC40-5B81-3029-A867-AADE7B469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4308DC-C4DF-8E9D-D240-C94E3D8007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51307"/>
            <a:ext cx="5298754" cy="6755385"/>
          </a:xfrm>
        </p:spPr>
      </p:pic>
    </p:spTree>
    <p:extLst>
      <p:ext uri="{BB962C8B-B14F-4D97-AF65-F5344CB8AC3E}">
        <p14:creationId xmlns:p14="http://schemas.microsoft.com/office/powerpoint/2010/main" val="591315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021656-3966-FCD6-EF04-618082D80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1EFFD1-B48B-D59F-7118-3710AC5D9C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0"/>
            <a:ext cx="8929845" cy="6598164"/>
          </a:xfrm>
        </p:spPr>
      </p:pic>
    </p:spTree>
    <p:extLst>
      <p:ext uri="{BB962C8B-B14F-4D97-AF65-F5344CB8AC3E}">
        <p14:creationId xmlns:p14="http://schemas.microsoft.com/office/powerpoint/2010/main" val="3391442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C9FDFF-2704-8188-7C6D-621999C4F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88A6D7-3158-7925-BF6A-0730C9EE67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42724"/>
            <a:ext cx="6511154" cy="677255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D159496-8D0C-97C4-18B8-BACA31F3A0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37321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1B508C5-248F-44A4-A6B5-BD0013BBA9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36" y="5592927"/>
            <a:ext cx="2087731" cy="1181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72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</TotalTime>
  <Words>10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N°90 - Perroquet34740</dc:title>
  <dc:creator>Perroquet34740</dc:creator>
  <cp:lastModifiedBy>jean-louis BEYAERT</cp:lastModifiedBy>
  <cp:revision>3</cp:revision>
  <dcterms:created xsi:type="dcterms:W3CDTF">2023-11-12T19:18:31Z</dcterms:created>
  <dcterms:modified xsi:type="dcterms:W3CDTF">2024-01-10T20:04:27Z</dcterms:modified>
</cp:coreProperties>
</file>