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3" r:id="rId2"/>
    <p:sldId id="257" r:id="rId3"/>
    <p:sldId id="258" r:id="rId4"/>
    <p:sldId id="259" r:id="rId5"/>
    <p:sldId id="260" r:id="rId6"/>
    <p:sldId id="302" r:id="rId7"/>
    <p:sldId id="256" r:id="rId8"/>
    <p:sldId id="261" r:id="rId9"/>
    <p:sldId id="262" r:id="rId10"/>
    <p:sldId id="263" r:id="rId11"/>
    <p:sldId id="304" r:id="rId12"/>
    <p:sldId id="264" r:id="rId13"/>
    <p:sldId id="265" r:id="rId14"/>
    <p:sldId id="266" r:id="rId15"/>
    <p:sldId id="267" r:id="rId16"/>
    <p:sldId id="268" r:id="rId17"/>
    <p:sldId id="305" r:id="rId18"/>
    <p:sldId id="269" r:id="rId19"/>
    <p:sldId id="270" r:id="rId20"/>
    <p:sldId id="271" r:id="rId21"/>
    <p:sldId id="273" r:id="rId22"/>
    <p:sldId id="274" r:id="rId23"/>
    <p:sldId id="272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inimized">
    <p:restoredLeft sz="0" autoAdjust="0"/>
    <p:restoredTop sz="0" autoAdjust="0"/>
  </p:normalViewPr>
  <p:slideViewPr>
    <p:cSldViewPr>
      <p:cViewPr varScale="1">
        <p:scale>
          <a:sx n="16" d="100"/>
          <a:sy n="16" d="100"/>
        </p:scale>
        <p:origin x="316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630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54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241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200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562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53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73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357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762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0703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1238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2A6A5-E9C8-425B-A237-0006EE145086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ECD8D-D4F0-4C41-90FD-90C3096E17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1496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F1B5D-2E84-A0A6-25AC-5B1A64209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49AC6A-A15A-21B8-40A8-053EDFCB1D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402166"/>
            <a:ext cx="5837036" cy="526719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D424FCC-74CD-D11B-42C4-C909F76692CA}"/>
              </a:ext>
            </a:extLst>
          </p:cNvPr>
          <p:cNvSpPr/>
          <p:nvPr/>
        </p:nvSpPr>
        <p:spPr>
          <a:xfrm>
            <a:off x="2423592" y="365125"/>
            <a:ext cx="72872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EN VRAC N°89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C1827BA-39B8-FBCD-57AA-78D9419695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872" y="4987925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70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E7B7E7-6D8F-499F-D59B-A52DC6E35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F21544-7000-DBC9-8AB9-F661CD1AC8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565481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BBE752-A60B-8860-638F-525D8A85E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41E88F-B012-1B51-9F81-0682E75A4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00364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77B7FE-7BB7-F7BC-88E0-8926C8260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A864A7C-939F-8202-C74C-3E3018C907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406" y="116632"/>
            <a:ext cx="8117977" cy="6764982"/>
          </a:xfrm>
        </p:spPr>
      </p:pic>
    </p:spTree>
    <p:extLst>
      <p:ext uri="{BB962C8B-B14F-4D97-AF65-F5344CB8AC3E}">
        <p14:creationId xmlns:p14="http://schemas.microsoft.com/office/powerpoint/2010/main" val="1425565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C70BFA-D215-596F-708E-325AAC9AD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959D54-EBAB-8BEF-BE4A-2238A429BA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86535" cy="6898591"/>
          </a:xfrm>
        </p:spPr>
      </p:pic>
    </p:spTree>
    <p:extLst>
      <p:ext uri="{BB962C8B-B14F-4D97-AF65-F5344CB8AC3E}">
        <p14:creationId xmlns:p14="http://schemas.microsoft.com/office/powerpoint/2010/main" val="2817360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E8BC84-DC92-A413-69BF-18148B9D5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E7681A-374E-ECE5-F8E2-155A17330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295415"/>
            <a:ext cx="5949280" cy="5949280"/>
          </a:xfrm>
        </p:spPr>
      </p:pic>
    </p:spTree>
    <p:extLst>
      <p:ext uri="{BB962C8B-B14F-4D97-AF65-F5344CB8AC3E}">
        <p14:creationId xmlns:p14="http://schemas.microsoft.com/office/powerpoint/2010/main" val="1034274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C2EF1-D83E-4AFD-6875-4BBEB87802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B1B2E51-538C-E781-B1D3-8881C96CC4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368B332-7FAC-6D1A-92D3-7A54F260D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390004"/>
            <a:ext cx="6576392" cy="524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386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7A2BB-579D-FB70-1FFE-F58F1BEDA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F289E7-4ADC-78D4-C62E-4FEE9CC0DD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3042"/>
            <a:ext cx="9235823" cy="6533490"/>
          </a:xfrm>
        </p:spPr>
      </p:pic>
    </p:spTree>
    <p:extLst>
      <p:ext uri="{BB962C8B-B14F-4D97-AF65-F5344CB8AC3E}">
        <p14:creationId xmlns:p14="http://schemas.microsoft.com/office/powerpoint/2010/main" val="3231474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4A7AB-F3EB-7BD0-32C0-423AF0B3D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573CF6-0C29-D35E-8EF7-78F7945D8E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578369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25F3CD-B3FF-C23D-BBC9-882B484B3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E64B4F-EFE1-8947-D3EF-1694A7342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305" y="365124"/>
            <a:ext cx="7851071" cy="6391263"/>
          </a:xfrm>
        </p:spPr>
      </p:pic>
    </p:spTree>
    <p:extLst>
      <p:ext uri="{BB962C8B-B14F-4D97-AF65-F5344CB8AC3E}">
        <p14:creationId xmlns:p14="http://schemas.microsoft.com/office/powerpoint/2010/main" val="3005526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075B22-63D2-6338-C5A2-F659AB884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BEB063-1A3B-BFBF-9B44-739CB23514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539183"/>
            <a:ext cx="9238487" cy="5953692"/>
          </a:xfrm>
        </p:spPr>
      </p:pic>
    </p:spTree>
    <p:extLst>
      <p:ext uri="{BB962C8B-B14F-4D97-AF65-F5344CB8AC3E}">
        <p14:creationId xmlns:p14="http://schemas.microsoft.com/office/powerpoint/2010/main" val="1354032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D98BF3-018D-6FAE-868F-312AA613A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57CD61-A4E6-A02D-ABA5-E5DC8B945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110" y="116632"/>
            <a:ext cx="6607597" cy="6984776"/>
          </a:xfrm>
        </p:spPr>
      </p:pic>
    </p:spTree>
    <p:extLst>
      <p:ext uri="{BB962C8B-B14F-4D97-AF65-F5344CB8AC3E}">
        <p14:creationId xmlns:p14="http://schemas.microsoft.com/office/powerpoint/2010/main" val="705926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394498-A4D4-4489-1968-2035DF4E2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B3DBA0-F2DA-06AE-95AE-A133D89F2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749289" cy="6858000"/>
          </a:xfrm>
        </p:spPr>
      </p:pic>
    </p:spTree>
    <p:extLst>
      <p:ext uri="{BB962C8B-B14F-4D97-AF65-F5344CB8AC3E}">
        <p14:creationId xmlns:p14="http://schemas.microsoft.com/office/powerpoint/2010/main" val="550572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F3A39-5DBB-D6F6-635D-8A395909C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AC260E-4135-7F84-CE0B-BAF7DAA13C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60648"/>
            <a:ext cx="7447788" cy="6858000"/>
          </a:xfrm>
        </p:spPr>
      </p:pic>
    </p:spTree>
    <p:extLst>
      <p:ext uri="{BB962C8B-B14F-4D97-AF65-F5344CB8AC3E}">
        <p14:creationId xmlns:p14="http://schemas.microsoft.com/office/powerpoint/2010/main" val="2188362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597E18-120C-239A-6898-F03E30961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BD3CAE-39B3-F99E-C01F-8382D6E2F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6348"/>
            <a:ext cx="7192020" cy="6904887"/>
          </a:xfrm>
        </p:spPr>
      </p:pic>
    </p:spTree>
    <p:extLst>
      <p:ext uri="{BB962C8B-B14F-4D97-AF65-F5344CB8AC3E}">
        <p14:creationId xmlns:p14="http://schemas.microsoft.com/office/powerpoint/2010/main" val="4044713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94FF03-7D8D-41A4-3278-E60B20CC0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67F254-8F78-1B8D-B65E-4D9E13408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26430" cy="6858000"/>
          </a:xfrm>
        </p:spPr>
      </p:pic>
    </p:spTree>
    <p:extLst>
      <p:ext uri="{BB962C8B-B14F-4D97-AF65-F5344CB8AC3E}">
        <p14:creationId xmlns:p14="http://schemas.microsoft.com/office/powerpoint/2010/main" val="4058791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8D0DCB-BF09-D7FA-2FEB-EAA05C6F5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F560A-107D-0C36-D1CF-BDE1740FE2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441205" cy="6956503"/>
          </a:xfrm>
        </p:spPr>
      </p:pic>
    </p:spTree>
    <p:extLst>
      <p:ext uri="{BB962C8B-B14F-4D97-AF65-F5344CB8AC3E}">
        <p14:creationId xmlns:p14="http://schemas.microsoft.com/office/powerpoint/2010/main" val="120855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4A46D-C6B1-976B-D89B-ACD1EF31C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09D42F-BD6B-7C0F-1C25-14C254A3E6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65026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927370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EA3F2-7F85-3F5C-4CDD-FC42DF522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47F383-C9D5-04C7-DA2C-C76A0E310E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318" y="0"/>
            <a:ext cx="7199018" cy="6900019"/>
          </a:xfrm>
        </p:spPr>
      </p:pic>
    </p:spTree>
    <p:extLst>
      <p:ext uri="{BB962C8B-B14F-4D97-AF65-F5344CB8AC3E}">
        <p14:creationId xmlns:p14="http://schemas.microsoft.com/office/powerpoint/2010/main" val="3237503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EF4F30-4742-B88D-C447-A3B3A5BD3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85E565-CE3F-6524-D58C-0D1B9474BF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853908" cy="6246925"/>
          </a:xfrm>
        </p:spPr>
      </p:pic>
    </p:spTree>
    <p:extLst>
      <p:ext uri="{BB962C8B-B14F-4D97-AF65-F5344CB8AC3E}">
        <p14:creationId xmlns:p14="http://schemas.microsoft.com/office/powerpoint/2010/main" val="1096277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1575A3-A3D1-DF50-A880-41F4EDF15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D4CDAE-BF46-2D7E-D5F0-E24118375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5419"/>
            <a:ext cx="6859273" cy="6820153"/>
          </a:xfrm>
        </p:spPr>
      </p:pic>
    </p:spTree>
    <p:extLst>
      <p:ext uri="{BB962C8B-B14F-4D97-AF65-F5344CB8AC3E}">
        <p14:creationId xmlns:p14="http://schemas.microsoft.com/office/powerpoint/2010/main" val="208859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CF4B35-61CA-9502-70FE-E4D27D8C8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6E7AB1-5C1B-66C8-AFBD-44577D70AB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85255"/>
            <a:ext cx="5948055" cy="6943255"/>
          </a:xfrm>
        </p:spPr>
      </p:pic>
    </p:spTree>
    <p:extLst>
      <p:ext uri="{BB962C8B-B14F-4D97-AF65-F5344CB8AC3E}">
        <p14:creationId xmlns:p14="http://schemas.microsoft.com/office/powerpoint/2010/main" val="1011880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D136C-C1E4-0D94-30A3-152A3C22F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701F16-A1AB-BECA-5190-E139F79DD6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58673"/>
            <a:ext cx="6768752" cy="6652938"/>
          </a:xfrm>
        </p:spPr>
      </p:pic>
    </p:spTree>
    <p:extLst>
      <p:ext uri="{BB962C8B-B14F-4D97-AF65-F5344CB8AC3E}">
        <p14:creationId xmlns:p14="http://schemas.microsoft.com/office/powerpoint/2010/main" val="1382861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C1271A-085B-6E73-5F0B-BA03BD16A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220B09-2994-7419-B1E9-445888A253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99" y="-171400"/>
            <a:ext cx="10910101" cy="8262911"/>
          </a:xfrm>
        </p:spPr>
      </p:pic>
    </p:spTree>
    <p:extLst>
      <p:ext uri="{BB962C8B-B14F-4D97-AF65-F5344CB8AC3E}">
        <p14:creationId xmlns:p14="http://schemas.microsoft.com/office/powerpoint/2010/main" val="3482537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51D923-ED45-F91C-9AC5-230494D56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FC1D5A-C003-AE97-AED2-ED7E74FF2C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655559" cy="7055669"/>
          </a:xfrm>
        </p:spPr>
      </p:pic>
    </p:spTree>
    <p:extLst>
      <p:ext uri="{BB962C8B-B14F-4D97-AF65-F5344CB8AC3E}">
        <p14:creationId xmlns:p14="http://schemas.microsoft.com/office/powerpoint/2010/main" val="214773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2BFD64-FE8A-E167-3730-54FF82635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953191-B506-3DB4-E99C-24CDFB904D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384" y="0"/>
            <a:ext cx="6771928" cy="6836302"/>
          </a:xfrm>
        </p:spPr>
      </p:pic>
    </p:spTree>
    <p:extLst>
      <p:ext uri="{BB962C8B-B14F-4D97-AF65-F5344CB8AC3E}">
        <p14:creationId xmlns:p14="http://schemas.microsoft.com/office/powerpoint/2010/main" val="1670258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AFC71A-95B1-D13B-FEAA-1F5B91D47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D1FAD9-C727-43E8-D1B7-5A0EEE7191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86" y="-1251520"/>
            <a:ext cx="9861326" cy="9861326"/>
          </a:xfrm>
        </p:spPr>
      </p:pic>
    </p:spTree>
    <p:extLst>
      <p:ext uri="{BB962C8B-B14F-4D97-AF65-F5344CB8AC3E}">
        <p14:creationId xmlns:p14="http://schemas.microsoft.com/office/powerpoint/2010/main" val="195960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046C24-4C49-0259-1A3F-7B92DB791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F4CF1F-13AD-AC89-CCC0-123069B462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958339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30E1B-59E6-519A-A882-D9657ECF3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A8D750-D3FF-9BC1-EE41-8A25380538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476672"/>
            <a:ext cx="6841802" cy="6176963"/>
          </a:xfrm>
        </p:spPr>
      </p:pic>
    </p:spTree>
    <p:extLst>
      <p:ext uri="{BB962C8B-B14F-4D97-AF65-F5344CB8AC3E}">
        <p14:creationId xmlns:p14="http://schemas.microsoft.com/office/powerpoint/2010/main" val="3002575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0D092C-CD49-552C-B778-DC7A48526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4F34E9-B367-6973-44E8-D6DF4F14A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704" y="116632"/>
            <a:ext cx="6266974" cy="6741368"/>
          </a:xfrm>
        </p:spPr>
      </p:pic>
    </p:spTree>
    <p:extLst>
      <p:ext uri="{BB962C8B-B14F-4D97-AF65-F5344CB8AC3E}">
        <p14:creationId xmlns:p14="http://schemas.microsoft.com/office/powerpoint/2010/main" val="592995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9A92A5-67CA-7BA4-D553-7C568560C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BD0BD4-CCF2-A286-48E6-B1023DE96F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441" y="260648"/>
            <a:ext cx="6837117" cy="6880299"/>
          </a:xfrm>
        </p:spPr>
      </p:pic>
    </p:spTree>
    <p:extLst>
      <p:ext uri="{BB962C8B-B14F-4D97-AF65-F5344CB8AC3E}">
        <p14:creationId xmlns:p14="http://schemas.microsoft.com/office/powerpoint/2010/main" val="385436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9C9678-CB30-5E50-0BC7-3E93ED0F9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F2AB3F-1792-A118-022A-ED2C171C2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4138"/>
            <a:ext cx="7197030" cy="7197030"/>
          </a:xfrm>
        </p:spPr>
      </p:pic>
    </p:spTree>
    <p:extLst>
      <p:ext uri="{BB962C8B-B14F-4D97-AF65-F5344CB8AC3E}">
        <p14:creationId xmlns:p14="http://schemas.microsoft.com/office/powerpoint/2010/main" val="3726609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2AAD27-CD0B-2480-E7A7-1973CF77A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D5CAA1-7B22-A95E-7095-3C3AB1281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450670" cy="7264106"/>
          </a:xfrm>
        </p:spPr>
      </p:pic>
    </p:spTree>
    <p:extLst>
      <p:ext uri="{BB962C8B-B14F-4D97-AF65-F5344CB8AC3E}">
        <p14:creationId xmlns:p14="http://schemas.microsoft.com/office/powerpoint/2010/main" val="208066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F15D1-C8D0-4295-FEEC-BDA3A44F1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BCF0E9-D404-1A99-6092-3A2E978E8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048" y="0"/>
            <a:ext cx="5666216" cy="6891345"/>
          </a:xfrm>
        </p:spPr>
      </p:pic>
    </p:spTree>
    <p:extLst>
      <p:ext uri="{BB962C8B-B14F-4D97-AF65-F5344CB8AC3E}">
        <p14:creationId xmlns:p14="http://schemas.microsoft.com/office/powerpoint/2010/main" val="4086198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9C754C-2DB8-8829-7254-C96C0209E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B3776A-B182-8338-E143-67756B598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969745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39AA0-CBB0-87F0-0695-0903A384C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0217B-1829-05DD-2E5C-AD730CB06C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752" y="365124"/>
            <a:ext cx="7309052" cy="6492875"/>
          </a:xfrm>
        </p:spPr>
      </p:pic>
    </p:spTree>
    <p:extLst>
      <p:ext uri="{BB962C8B-B14F-4D97-AF65-F5344CB8AC3E}">
        <p14:creationId xmlns:p14="http://schemas.microsoft.com/office/powerpoint/2010/main" val="3461843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C23241-E962-676E-C7FB-6E7B81C4F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8A6A98-CDC1-D365-D1AB-11A38CB446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320" y="136724"/>
            <a:ext cx="6673360" cy="6584552"/>
          </a:xfrm>
        </p:spPr>
      </p:pic>
    </p:spTree>
    <p:extLst>
      <p:ext uri="{BB962C8B-B14F-4D97-AF65-F5344CB8AC3E}">
        <p14:creationId xmlns:p14="http://schemas.microsoft.com/office/powerpoint/2010/main" val="1336672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442BD8-AACF-403C-C776-62E3DA3E9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499D8F-FD95-E4B0-4924-422E9400E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86942"/>
            <a:ext cx="6340082" cy="6376243"/>
          </a:xfrm>
        </p:spPr>
      </p:pic>
    </p:spTree>
    <p:extLst>
      <p:ext uri="{BB962C8B-B14F-4D97-AF65-F5344CB8AC3E}">
        <p14:creationId xmlns:p14="http://schemas.microsoft.com/office/powerpoint/2010/main" val="3836562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BB259-A5B5-8CC8-68D7-3D669727F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CE0518-025C-A1E8-0EA0-D7A1448F19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493" y="764182"/>
            <a:ext cx="4523485" cy="605373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FA24DAE-D0AB-398E-7347-5D00C4DE0F8C}"/>
              </a:ext>
            </a:extLst>
          </p:cNvPr>
          <p:cNvSpPr txBox="1"/>
          <p:nvPr/>
        </p:nvSpPr>
        <p:spPr>
          <a:xfrm>
            <a:off x="3719736" y="476672"/>
            <a:ext cx="4523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MARION A TROUVE ENFIN DU  « BOULOT »</a:t>
            </a:r>
          </a:p>
        </p:txBody>
      </p:sp>
    </p:spTree>
    <p:extLst>
      <p:ext uri="{BB962C8B-B14F-4D97-AF65-F5344CB8AC3E}">
        <p14:creationId xmlns:p14="http://schemas.microsoft.com/office/powerpoint/2010/main" val="1135930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0FE8D-C744-3408-4F63-9CDB6762A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89F538-2CEC-8ECB-10C9-36B768A84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620" y="213099"/>
            <a:ext cx="6840760" cy="6431802"/>
          </a:xfrm>
        </p:spPr>
      </p:pic>
    </p:spTree>
    <p:extLst>
      <p:ext uri="{BB962C8B-B14F-4D97-AF65-F5344CB8AC3E}">
        <p14:creationId xmlns:p14="http://schemas.microsoft.com/office/powerpoint/2010/main" val="270833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FED27-BFD7-4C54-5253-ACB10A358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32C44F-DF9E-9E3F-8264-9881B4AC58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30267"/>
            <a:ext cx="5919752" cy="7118534"/>
          </a:xfrm>
        </p:spPr>
      </p:pic>
    </p:spTree>
    <p:extLst>
      <p:ext uri="{BB962C8B-B14F-4D97-AF65-F5344CB8AC3E}">
        <p14:creationId xmlns:p14="http://schemas.microsoft.com/office/powerpoint/2010/main" val="3434460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2E84FF-C2F5-EA36-6D86-A7BECC0A3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2CC428-84B6-1EEE-5A05-27C903966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428" y="188640"/>
            <a:ext cx="7902996" cy="7373267"/>
          </a:xfrm>
        </p:spPr>
      </p:pic>
    </p:spTree>
    <p:extLst>
      <p:ext uri="{BB962C8B-B14F-4D97-AF65-F5344CB8AC3E}">
        <p14:creationId xmlns:p14="http://schemas.microsoft.com/office/powerpoint/2010/main" val="66751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69FC0F-1305-E8E3-509D-5715DF2C9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9A6C90-5404-AC29-8EF2-3BC62B4D7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908747" cy="7461448"/>
          </a:xfrm>
        </p:spPr>
      </p:pic>
    </p:spTree>
    <p:extLst>
      <p:ext uri="{BB962C8B-B14F-4D97-AF65-F5344CB8AC3E}">
        <p14:creationId xmlns:p14="http://schemas.microsoft.com/office/powerpoint/2010/main" val="4172719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5B590D-92E8-ADE4-C280-31BDD0A72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D6967-E196-135D-E16D-B406F228B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37253"/>
            <a:ext cx="5040560" cy="6720747"/>
          </a:xfrm>
        </p:spPr>
      </p:pic>
    </p:spTree>
    <p:extLst>
      <p:ext uri="{BB962C8B-B14F-4D97-AF65-F5344CB8AC3E}">
        <p14:creationId xmlns:p14="http://schemas.microsoft.com/office/powerpoint/2010/main" val="4016298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F95DB1-E1D3-B70C-3C5E-6CCD6AC87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6F6CE1-F100-62B0-FFAB-1059E91554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753" y="385607"/>
            <a:ext cx="6728494" cy="6395908"/>
          </a:xfrm>
        </p:spPr>
      </p:pic>
    </p:spTree>
    <p:extLst>
      <p:ext uri="{BB962C8B-B14F-4D97-AF65-F5344CB8AC3E}">
        <p14:creationId xmlns:p14="http://schemas.microsoft.com/office/powerpoint/2010/main" val="3557330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96D125-16EA-796F-E1EA-D7FA3782E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FC5EB-EF82-EDC3-3395-AF908BF18C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6" y="0"/>
            <a:ext cx="5027833" cy="7015583"/>
          </a:xfrm>
        </p:spPr>
      </p:pic>
    </p:spTree>
    <p:extLst>
      <p:ext uri="{BB962C8B-B14F-4D97-AF65-F5344CB8AC3E}">
        <p14:creationId xmlns:p14="http://schemas.microsoft.com/office/powerpoint/2010/main" val="2964914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B13F32-B26C-1264-DD51-C2B120D92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86BFD5-6DE4-4321-627A-E32EFE0C5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137918" cy="6926729"/>
          </a:xfrm>
        </p:spPr>
      </p:pic>
    </p:spTree>
    <p:extLst>
      <p:ext uri="{BB962C8B-B14F-4D97-AF65-F5344CB8AC3E}">
        <p14:creationId xmlns:p14="http://schemas.microsoft.com/office/powerpoint/2010/main" val="1201034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FBCC41-CCA8-7904-8168-E3AEC00B9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581B80-3AEF-0161-F537-338FBE32C0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712" y="116632"/>
            <a:ext cx="6540664" cy="8050048"/>
          </a:xfrm>
        </p:spPr>
      </p:pic>
    </p:spTree>
    <p:extLst>
      <p:ext uri="{BB962C8B-B14F-4D97-AF65-F5344CB8AC3E}">
        <p14:creationId xmlns:p14="http://schemas.microsoft.com/office/powerpoint/2010/main" val="339036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337BB-02E8-8CA7-1EEE-EE667A4A8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376453-0618-7BFA-01E4-C0F941872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476672"/>
            <a:ext cx="8950990" cy="6192567"/>
          </a:xfrm>
        </p:spPr>
      </p:pic>
    </p:spTree>
    <p:extLst>
      <p:ext uri="{BB962C8B-B14F-4D97-AF65-F5344CB8AC3E}">
        <p14:creationId xmlns:p14="http://schemas.microsoft.com/office/powerpoint/2010/main" val="3410278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CE3361-D131-A27E-9948-C5E8A0819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8BB94A-6B72-901B-E400-66D647A166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48680"/>
            <a:ext cx="6893529" cy="619268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2DF5F42-0CF4-E43E-A976-7E50853650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5445224"/>
            <a:ext cx="1760438" cy="93460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B9377B0-5CDE-EB45-59B5-EC7D1751BE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620793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269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66</TotalTime>
  <Words>14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N°89 - Perroquet34740</dc:title>
  <dc:creator>Perroquet34740</dc:creator>
  <cp:lastModifiedBy>jean-louis BEYAERT</cp:lastModifiedBy>
  <cp:revision>2</cp:revision>
  <dcterms:created xsi:type="dcterms:W3CDTF">2023-11-02T17:27:00Z</dcterms:created>
  <dcterms:modified xsi:type="dcterms:W3CDTF">2024-01-28T09:30:53Z</dcterms:modified>
</cp:coreProperties>
</file>