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5" r:id="rId49"/>
    <p:sldId id="306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inimized">
    <p:restoredLeft sz="28404" autoAdjust="0"/>
    <p:restoredTop sz="0" autoAdjust="0"/>
  </p:normalViewPr>
  <p:slideViewPr>
    <p:cSldViewPr>
      <p:cViewPr varScale="1">
        <p:scale>
          <a:sx n="26" d="100"/>
          <a:sy n="26" d="100"/>
        </p:scale>
        <p:origin x="19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35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163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18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57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71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69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9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5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03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760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A31D4-90A4-4E32-90AF-E9ED875D37D2}" type="datetimeFigureOut">
              <a:rPr lang="fr-FR" smtClean="0"/>
              <a:t>29/01/2024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227BE-C49F-4F30-B9DA-9606ABCE5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008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3E8457-AB23-F94C-868E-81B2F4B61C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4F9773B-C665-9C8A-B2C5-DE7D3720A8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24FE1A-58A7-81D4-9BDD-2A2BF94C25A0}"/>
              </a:ext>
            </a:extLst>
          </p:cNvPr>
          <p:cNvSpPr/>
          <p:nvPr/>
        </p:nvSpPr>
        <p:spPr>
          <a:xfrm>
            <a:off x="2207568" y="404664"/>
            <a:ext cx="7503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N°88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C308B53-4270-043F-F851-3F4ABF3B08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1600200"/>
            <a:ext cx="4686300" cy="46863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43C4FD9-D950-9CF7-A2D0-A84E07B699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7628" y="4462958"/>
            <a:ext cx="1684352" cy="191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93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  <p:sndAc>
          <p:stSnd loop="1">
            <p:snd r:embed="rId2" name="Musique Humour 6.wav"/>
          </p:stSnd>
        </p:sndAc>
      </p:transition>
    </mc:Choice>
    <mc:Fallback xmlns="">
      <p:transition spd="slow">
        <p:randomBar dir="vert"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2FCE8C-7F2C-5DE2-237A-5EB606DAD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9F0D18-33FB-9D9A-B30D-597FBD25F5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38" y="0"/>
            <a:ext cx="5038494" cy="6833459"/>
          </a:xfrm>
        </p:spPr>
      </p:pic>
    </p:spTree>
    <p:extLst>
      <p:ext uri="{BB962C8B-B14F-4D97-AF65-F5344CB8AC3E}">
        <p14:creationId xmlns:p14="http://schemas.microsoft.com/office/powerpoint/2010/main" val="77123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BC4A70-C367-DCB3-D430-B9BED6ACC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5C80C0-319F-7519-376E-DB6B23788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733819" cy="7139386"/>
          </a:xfrm>
        </p:spPr>
      </p:pic>
    </p:spTree>
    <p:extLst>
      <p:ext uri="{BB962C8B-B14F-4D97-AF65-F5344CB8AC3E}">
        <p14:creationId xmlns:p14="http://schemas.microsoft.com/office/powerpoint/2010/main" val="371735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AE5DD8-7020-19B5-1A73-F9729CE57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24BF8D-723B-1B84-8EF6-2B2B9EE894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46560"/>
            <a:ext cx="5972901" cy="6922084"/>
          </a:xfrm>
        </p:spPr>
      </p:pic>
    </p:spTree>
    <p:extLst>
      <p:ext uri="{BB962C8B-B14F-4D97-AF65-F5344CB8AC3E}">
        <p14:creationId xmlns:p14="http://schemas.microsoft.com/office/powerpoint/2010/main" val="201537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D167C3-4F38-F035-EC56-E6AE185E2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7A05C-AE15-FE19-D3F7-EBD03E20A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095" y="0"/>
            <a:ext cx="6124185" cy="6799476"/>
          </a:xfrm>
        </p:spPr>
      </p:pic>
    </p:spTree>
    <p:extLst>
      <p:ext uri="{BB962C8B-B14F-4D97-AF65-F5344CB8AC3E}">
        <p14:creationId xmlns:p14="http://schemas.microsoft.com/office/powerpoint/2010/main" val="320666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CFE4AD-7F5E-BDE7-6E49-6CB55B51C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BB9D75-9845-12B0-2A7C-8673716B1E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592818" cy="6804952"/>
          </a:xfrm>
        </p:spPr>
      </p:pic>
    </p:spTree>
    <p:extLst>
      <p:ext uri="{BB962C8B-B14F-4D97-AF65-F5344CB8AC3E}">
        <p14:creationId xmlns:p14="http://schemas.microsoft.com/office/powerpoint/2010/main" val="369157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ABCAB-AB2A-12A8-D030-A755CD6CC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50748D-C031-A277-85C8-84C1A9F36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356" y="116632"/>
            <a:ext cx="6641955" cy="6730348"/>
          </a:xfrm>
        </p:spPr>
      </p:pic>
    </p:spTree>
    <p:extLst>
      <p:ext uri="{BB962C8B-B14F-4D97-AF65-F5344CB8AC3E}">
        <p14:creationId xmlns:p14="http://schemas.microsoft.com/office/powerpoint/2010/main" val="253472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9E05EA-17A8-B86B-C644-98568F3F7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781487-0E3C-0022-6895-A133ED9C51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634446" cy="6769907"/>
          </a:xfrm>
        </p:spPr>
      </p:pic>
    </p:spTree>
    <p:extLst>
      <p:ext uri="{BB962C8B-B14F-4D97-AF65-F5344CB8AC3E}">
        <p14:creationId xmlns:p14="http://schemas.microsoft.com/office/powerpoint/2010/main" val="368895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B3FA61-EE94-25B4-39D7-1C93E290C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B5CF4-6B56-B83A-2C62-B97B7884C7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7351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77491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97D8A-5514-6DB3-4B12-1BCC26F28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B735F6-9273-9D8A-715C-D0DE1B400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3251"/>
            <a:ext cx="6567172" cy="6859329"/>
          </a:xfrm>
        </p:spPr>
      </p:pic>
    </p:spTree>
    <p:extLst>
      <p:ext uri="{BB962C8B-B14F-4D97-AF65-F5344CB8AC3E}">
        <p14:creationId xmlns:p14="http://schemas.microsoft.com/office/powerpoint/2010/main" val="201636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1600E2-27C0-C004-C23C-89DC6D6FC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3E78C8-F33F-6019-C775-51F29D59A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4" y="0"/>
            <a:ext cx="6202374" cy="6874495"/>
          </a:xfrm>
        </p:spPr>
      </p:pic>
    </p:spTree>
    <p:extLst>
      <p:ext uri="{BB962C8B-B14F-4D97-AF65-F5344CB8AC3E}">
        <p14:creationId xmlns:p14="http://schemas.microsoft.com/office/powerpoint/2010/main" val="129070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93CD1-5BE7-8308-041D-4BCB64BAC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27710A-CC15-75DE-6172-1F7FE21D9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65125"/>
            <a:ext cx="8448625" cy="6336469"/>
          </a:xfrm>
        </p:spPr>
      </p:pic>
    </p:spTree>
    <p:extLst>
      <p:ext uri="{BB962C8B-B14F-4D97-AF65-F5344CB8AC3E}">
        <p14:creationId xmlns:p14="http://schemas.microsoft.com/office/powerpoint/2010/main" val="388809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6CE272-7BBA-3E6B-64CD-620ED343B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540E09-A980-69A2-12A2-374A6C3610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332099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17E760-6F07-2D7F-5FB0-974F240F5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BAF98-CFC2-39E5-895B-F4E62E5E7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556" y="-1"/>
            <a:ext cx="5427716" cy="6933611"/>
          </a:xfrm>
        </p:spPr>
      </p:pic>
    </p:spTree>
    <p:extLst>
      <p:ext uri="{BB962C8B-B14F-4D97-AF65-F5344CB8AC3E}">
        <p14:creationId xmlns:p14="http://schemas.microsoft.com/office/powerpoint/2010/main" val="119375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D0B8B5-B977-70BD-6937-280726548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641084-CFA6-623F-7870-489193973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71400"/>
            <a:ext cx="5381319" cy="7341253"/>
          </a:xfrm>
        </p:spPr>
      </p:pic>
    </p:spTree>
    <p:extLst>
      <p:ext uri="{BB962C8B-B14F-4D97-AF65-F5344CB8AC3E}">
        <p14:creationId xmlns:p14="http://schemas.microsoft.com/office/powerpoint/2010/main" val="187114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BD8841-D830-CC9F-4F7F-2715435A1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D919C0-D2D3-0BFE-EF4E-5DCDF5084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24012" cy="6841450"/>
          </a:xfrm>
        </p:spPr>
      </p:pic>
    </p:spTree>
    <p:extLst>
      <p:ext uri="{BB962C8B-B14F-4D97-AF65-F5344CB8AC3E}">
        <p14:creationId xmlns:p14="http://schemas.microsoft.com/office/powerpoint/2010/main" val="27984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5DA91B-7380-FD35-93B4-C984814E8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5B5767-3511-5407-D44B-1BE1B09F3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45210"/>
            <a:ext cx="5184575" cy="7767006"/>
          </a:xfrm>
        </p:spPr>
      </p:pic>
    </p:spTree>
    <p:extLst>
      <p:ext uri="{BB962C8B-B14F-4D97-AF65-F5344CB8AC3E}">
        <p14:creationId xmlns:p14="http://schemas.microsoft.com/office/powerpoint/2010/main" val="44670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C3CB5C-8971-F175-C06B-2AB366FA5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4CFACB-E52E-CD99-E544-A097AB123F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331" y="3788"/>
            <a:ext cx="6031338" cy="7658844"/>
          </a:xfrm>
        </p:spPr>
      </p:pic>
    </p:spTree>
    <p:extLst>
      <p:ext uri="{BB962C8B-B14F-4D97-AF65-F5344CB8AC3E}">
        <p14:creationId xmlns:p14="http://schemas.microsoft.com/office/powerpoint/2010/main" val="82478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E200D7-C9DA-54C7-D309-0ECA11631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1C2DDB-DD9C-78B6-E58E-22F16B2D6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02" y="365125"/>
            <a:ext cx="9889773" cy="6264696"/>
          </a:xfrm>
        </p:spPr>
      </p:pic>
    </p:spTree>
    <p:extLst>
      <p:ext uri="{BB962C8B-B14F-4D97-AF65-F5344CB8AC3E}">
        <p14:creationId xmlns:p14="http://schemas.microsoft.com/office/powerpoint/2010/main" val="330437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0C00A-8EF3-F79F-F76E-057033C49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803351-8A58-76AF-311B-BA916C4D5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14027"/>
            <a:ext cx="5377014" cy="6841530"/>
          </a:xfrm>
        </p:spPr>
      </p:pic>
    </p:spTree>
    <p:extLst>
      <p:ext uri="{BB962C8B-B14F-4D97-AF65-F5344CB8AC3E}">
        <p14:creationId xmlns:p14="http://schemas.microsoft.com/office/powerpoint/2010/main" val="4284524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BCCA8-1B63-8F20-D3E8-A8FEB5023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00ABD-E83E-D2DD-C7DF-0157E492F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4756236" cy="6767769"/>
          </a:xfrm>
        </p:spPr>
      </p:pic>
    </p:spTree>
    <p:extLst>
      <p:ext uri="{BB962C8B-B14F-4D97-AF65-F5344CB8AC3E}">
        <p14:creationId xmlns:p14="http://schemas.microsoft.com/office/powerpoint/2010/main" val="52205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02E41-FD84-B807-A602-9B0C53F12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F64B4-8704-0F8B-85F7-0F66A92FA6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926" y="0"/>
            <a:ext cx="4526282" cy="6823845"/>
          </a:xfrm>
        </p:spPr>
      </p:pic>
    </p:spTree>
    <p:extLst>
      <p:ext uri="{BB962C8B-B14F-4D97-AF65-F5344CB8AC3E}">
        <p14:creationId xmlns:p14="http://schemas.microsoft.com/office/powerpoint/2010/main" val="306623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D99C2D-34EE-64CA-7657-932173AA0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E6A24A-75CE-E02F-784A-2DF56FD62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70088"/>
            <a:ext cx="9612218" cy="5929245"/>
          </a:xfrm>
        </p:spPr>
      </p:pic>
    </p:spTree>
    <p:extLst>
      <p:ext uri="{BB962C8B-B14F-4D97-AF65-F5344CB8AC3E}">
        <p14:creationId xmlns:p14="http://schemas.microsoft.com/office/powerpoint/2010/main" val="53195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EC433-7ABB-0F47-3469-8ADB23F5A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DDC7A-4654-2501-A8C2-7F2DA5B0B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198" y="260648"/>
            <a:ext cx="7869603" cy="6597352"/>
          </a:xfrm>
        </p:spPr>
      </p:pic>
    </p:spTree>
    <p:extLst>
      <p:ext uri="{BB962C8B-B14F-4D97-AF65-F5344CB8AC3E}">
        <p14:creationId xmlns:p14="http://schemas.microsoft.com/office/powerpoint/2010/main" val="273160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B4FAF-D4A0-CBAD-5542-4106CD4BC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C5EC0-71F1-9158-DC58-D485F64B5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13499" cy="6858000"/>
          </a:xfrm>
        </p:spPr>
      </p:pic>
    </p:spTree>
    <p:extLst>
      <p:ext uri="{BB962C8B-B14F-4D97-AF65-F5344CB8AC3E}">
        <p14:creationId xmlns:p14="http://schemas.microsoft.com/office/powerpoint/2010/main" val="331312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78D57-6B28-A564-EC98-A074E4E3C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023A30-64F4-8992-5C5A-F4A4AB5805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5870"/>
            <a:ext cx="7597056" cy="6863870"/>
          </a:xfrm>
        </p:spPr>
      </p:pic>
    </p:spTree>
    <p:extLst>
      <p:ext uri="{BB962C8B-B14F-4D97-AF65-F5344CB8AC3E}">
        <p14:creationId xmlns:p14="http://schemas.microsoft.com/office/powerpoint/2010/main" val="216069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8F8AC-46C9-AC85-7685-4B4C85E16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518F4-24C6-CDE2-4032-1CAEC38B97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5792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FE56F5-87F2-F217-439B-694116AA3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60CCC-5FBA-730A-A61D-1C9484E25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0"/>
            <a:ext cx="4955825" cy="6915107"/>
          </a:xfrm>
        </p:spPr>
      </p:pic>
    </p:spTree>
    <p:extLst>
      <p:ext uri="{BB962C8B-B14F-4D97-AF65-F5344CB8AC3E}">
        <p14:creationId xmlns:p14="http://schemas.microsoft.com/office/powerpoint/2010/main" val="335978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4A9E66-FC8C-6145-3BA9-127106D8F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2977D0-DD29-AF47-60A2-1ACD6178DF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06132"/>
            <a:ext cx="5829088" cy="7070264"/>
          </a:xfrm>
        </p:spPr>
      </p:pic>
    </p:spTree>
    <p:extLst>
      <p:ext uri="{BB962C8B-B14F-4D97-AF65-F5344CB8AC3E}">
        <p14:creationId xmlns:p14="http://schemas.microsoft.com/office/powerpoint/2010/main" val="236645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523AF1-B3F6-470C-DE43-D0FB49BD6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23121C-2B9E-BBC5-EC3A-AC143883D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28417"/>
            <a:ext cx="8399095" cy="6601165"/>
          </a:xfrm>
        </p:spPr>
      </p:pic>
    </p:spTree>
    <p:extLst>
      <p:ext uri="{BB962C8B-B14F-4D97-AF65-F5344CB8AC3E}">
        <p14:creationId xmlns:p14="http://schemas.microsoft.com/office/powerpoint/2010/main" val="136119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CB9263-B3B4-9ED0-3548-7D02A0DAF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E294F4-0865-1B41-68B8-F64F57A536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27647"/>
            <a:ext cx="4536504" cy="6778882"/>
          </a:xfrm>
        </p:spPr>
      </p:pic>
    </p:spTree>
    <p:extLst>
      <p:ext uri="{BB962C8B-B14F-4D97-AF65-F5344CB8AC3E}">
        <p14:creationId xmlns:p14="http://schemas.microsoft.com/office/powerpoint/2010/main" val="329292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342BD6-CF89-FA7C-B0FD-C8C6E354C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B7202A-1767-FEFB-29C5-7981349830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376798" cy="6895703"/>
          </a:xfrm>
        </p:spPr>
      </p:pic>
    </p:spTree>
    <p:extLst>
      <p:ext uri="{BB962C8B-B14F-4D97-AF65-F5344CB8AC3E}">
        <p14:creationId xmlns:p14="http://schemas.microsoft.com/office/powerpoint/2010/main" val="77493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8F47F-CB71-C5A9-FB1B-55CB6A1E6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4284E-A6BF-5CD2-547D-56B97A5B69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34" y="188640"/>
            <a:ext cx="7575240" cy="7344816"/>
          </a:xfrm>
        </p:spPr>
      </p:pic>
    </p:spTree>
    <p:extLst>
      <p:ext uri="{BB962C8B-B14F-4D97-AF65-F5344CB8AC3E}">
        <p14:creationId xmlns:p14="http://schemas.microsoft.com/office/powerpoint/2010/main" val="67913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3F29F4-8F26-E8D6-7917-A093C6620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68922-B967-8259-2F24-729816FDF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570" y="188640"/>
            <a:ext cx="7641824" cy="6552728"/>
          </a:xfrm>
        </p:spPr>
      </p:pic>
    </p:spTree>
    <p:extLst>
      <p:ext uri="{BB962C8B-B14F-4D97-AF65-F5344CB8AC3E}">
        <p14:creationId xmlns:p14="http://schemas.microsoft.com/office/powerpoint/2010/main" val="159631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03261A-D4D1-F3A2-1380-B0648A5CF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EB50A2-076C-4B86-98B1-947434781C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27430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C67569-29E0-D2FF-0E66-B936C1C02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9B0AF-3344-FE32-2307-C5547A1127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1" y="0"/>
            <a:ext cx="4994309" cy="6741368"/>
          </a:xfrm>
        </p:spPr>
      </p:pic>
    </p:spTree>
    <p:extLst>
      <p:ext uri="{BB962C8B-B14F-4D97-AF65-F5344CB8AC3E}">
        <p14:creationId xmlns:p14="http://schemas.microsoft.com/office/powerpoint/2010/main" val="16075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D237A7-CBC3-985C-4AFD-6ED77D90D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E9C24C-6E45-0B1D-AF62-661B39520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706" y="365124"/>
            <a:ext cx="6073582" cy="6343781"/>
          </a:xfrm>
        </p:spPr>
      </p:pic>
    </p:spTree>
    <p:extLst>
      <p:ext uri="{BB962C8B-B14F-4D97-AF65-F5344CB8AC3E}">
        <p14:creationId xmlns:p14="http://schemas.microsoft.com/office/powerpoint/2010/main" val="100214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013C68-97AC-E433-D856-5550E7FF2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96905B-90A1-CA0E-8692-6BAA14886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824" y="-171400"/>
            <a:ext cx="7366352" cy="7861326"/>
          </a:xfrm>
        </p:spPr>
      </p:pic>
    </p:spTree>
    <p:extLst>
      <p:ext uri="{BB962C8B-B14F-4D97-AF65-F5344CB8AC3E}">
        <p14:creationId xmlns:p14="http://schemas.microsoft.com/office/powerpoint/2010/main" val="427986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CB5264-745F-EE91-C14B-988D530E4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E5F57A-397C-6C7E-910A-A35EA71396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2458"/>
            <a:ext cx="8728322" cy="6461383"/>
          </a:xfrm>
        </p:spPr>
      </p:pic>
    </p:spTree>
    <p:extLst>
      <p:ext uri="{BB962C8B-B14F-4D97-AF65-F5344CB8AC3E}">
        <p14:creationId xmlns:p14="http://schemas.microsoft.com/office/powerpoint/2010/main" val="629119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4A657-D978-E9F5-4354-ABE81AA9E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14C922-121F-362E-C353-4728EF247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00" y="188640"/>
            <a:ext cx="7144728" cy="6497561"/>
          </a:xfrm>
        </p:spPr>
      </p:pic>
    </p:spTree>
    <p:extLst>
      <p:ext uri="{BB962C8B-B14F-4D97-AF65-F5344CB8AC3E}">
        <p14:creationId xmlns:p14="http://schemas.microsoft.com/office/powerpoint/2010/main" val="243792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5BE0B-49BF-872A-4338-56BFFB90C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1CAC6-E323-9E82-F3CC-9F2B84D90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94724" cy="6671892"/>
          </a:xfrm>
        </p:spPr>
      </p:pic>
    </p:spTree>
    <p:extLst>
      <p:ext uri="{BB962C8B-B14F-4D97-AF65-F5344CB8AC3E}">
        <p14:creationId xmlns:p14="http://schemas.microsoft.com/office/powerpoint/2010/main" val="4275279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E72488-BBD0-52C4-A738-B42F6EBF6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3C2D0A-FAE5-C8F5-E689-BD255FBF82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40" y="-603448"/>
            <a:ext cx="10267188" cy="8573103"/>
          </a:xfrm>
        </p:spPr>
      </p:pic>
    </p:spTree>
    <p:extLst>
      <p:ext uri="{BB962C8B-B14F-4D97-AF65-F5344CB8AC3E}">
        <p14:creationId xmlns:p14="http://schemas.microsoft.com/office/powerpoint/2010/main" val="376729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1EB7D-9AAC-A395-22BF-5D58A2312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E43F4D-AAFD-C354-AE88-DD22C4EEE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204" y="-171400"/>
            <a:ext cx="5230068" cy="7845102"/>
          </a:xfrm>
        </p:spPr>
      </p:pic>
    </p:spTree>
    <p:extLst>
      <p:ext uri="{BB962C8B-B14F-4D97-AF65-F5344CB8AC3E}">
        <p14:creationId xmlns:p14="http://schemas.microsoft.com/office/powerpoint/2010/main" val="242802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7D8D2-3FF5-4D2B-7FC4-F34D41FA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50EC3BB-5F31-E786-0B86-B86EED40B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84" y="260648"/>
            <a:ext cx="5440788" cy="6800986"/>
          </a:xfrm>
        </p:spPr>
      </p:pic>
    </p:spTree>
    <p:extLst>
      <p:ext uri="{BB962C8B-B14F-4D97-AF65-F5344CB8AC3E}">
        <p14:creationId xmlns:p14="http://schemas.microsoft.com/office/powerpoint/2010/main" val="321759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6197E4-1599-6F24-B1F9-2E356B2C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62315E4-FF46-81FF-56FC-1AD2507B26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810" y="0"/>
            <a:ext cx="5778462" cy="6942945"/>
          </a:xfrm>
        </p:spPr>
      </p:pic>
    </p:spTree>
    <p:extLst>
      <p:ext uri="{BB962C8B-B14F-4D97-AF65-F5344CB8AC3E}">
        <p14:creationId xmlns:p14="http://schemas.microsoft.com/office/powerpoint/2010/main" val="354577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9253BC-C0F8-B2E9-8528-53B6E0064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E97010-BAE7-1675-6C86-61EC6ED1B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15764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792D1D-464D-FE28-2BCB-B765C5A46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58813E-7AA6-2124-AC96-A119ECF05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06" y="-315416"/>
            <a:ext cx="5596958" cy="7501627"/>
          </a:xfrm>
        </p:spPr>
      </p:pic>
    </p:spTree>
    <p:extLst>
      <p:ext uri="{BB962C8B-B14F-4D97-AF65-F5344CB8AC3E}">
        <p14:creationId xmlns:p14="http://schemas.microsoft.com/office/powerpoint/2010/main" val="90222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383E5-2D41-AC19-AC9D-E8C12CDA7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174091-AAB0-A027-199A-3A7D6DE909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4"/>
            <a:ext cx="8405646" cy="6304235"/>
          </a:xfrm>
        </p:spPr>
      </p:pic>
    </p:spTree>
    <p:extLst>
      <p:ext uri="{BB962C8B-B14F-4D97-AF65-F5344CB8AC3E}">
        <p14:creationId xmlns:p14="http://schemas.microsoft.com/office/powerpoint/2010/main" val="345236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FF2CC-1AE9-B3F0-EC4C-B977DFE52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BBF919-A310-6D4C-8CE0-3FBE91532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607116"/>
            <a:ext cx="4968552" cy="1074945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A4458FF-2D4D-6369-AFCB-2F4FC7BDD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374042"/>
            <a:ext cx="1378843" cy="111883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1B83DF1-68B8-AB9B-8EAA-6C4225FD34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18" y="5609284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4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38</TotalTime>
  <Words>6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N°88 - Perroquet34740</dc:title>
  <dc:creator>Perroquet34740</dc:creator>
  <cp:lastModifiedBy>jean-louis BEYAERT</cp:lastModifiedBy>
  <cp:revision>5</cp:revision>
  <dcterms:created xsi:type="dcterms:W3CDTF">2023-10-23T18:28:06Z</dcterms:created>
  <dcterms:modified xsi:type="dcterms:W3CDTF">2024-01-29T18:07:30Z</dcterms:modified>
</cp:coreProperties>
</file>