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6" r:id="rId8"/>
    <p:sldId id="262" r:id="rId9"/>
    <p:sldId id="263" r:id="rId10"/>
    <p:sldId id="264" r:id="rId11"/>
    <p:sldId id="265" r:id="rId12"/>
    <p:sldId id="266" r:id="rId13"/>
    <p:sldId id="287" r:id="rId14"/>
    <p:sldId id="267" r:id="rId15"/>
    <p:sldId id="268" r:id="rId16"/>
    <p:sldId id="269" r:id="rId17"/>
    <p:sldId id="270" r:id="rId18"/>
    <p:sldId id="271" r:id="rId19"/>
    <p:sldId id="288" r:id="rId20"/>
    <p:sldId id="272" r:id="rId21"/>
    <p:sldId id="273" r:id="rId22"/>
    <p:sldId id="274" r:id="rId23"/>
    <p:sldId id="275" r:id="rId24"/>
    <p:sldId id="289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87" d="100"/>
          <a:sy n="87" d="100"/>
        </p:scale>
        <p:origin x="1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64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1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30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01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18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93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39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5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84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00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0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F2BC0-9D86-41C0-B3FB-E2D3E43DD8CB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D3572-A521-428B-86D0-932534827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7661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26CE9-50C9-0731-378F-B0B38C4F5D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52622C-86D2-565E-A41E-BB019442B1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E32336-95CF-EDA4-F812-3A0E4B196034}"/>
              </a:ext>
            </a:extLst>
          </p:cNvPr>
          <p:cNvSpPr/>
          <p:nvPr/>
        </p:nvSpPr>
        <p:spPr>
          <a:xfrm>
            <a:off x="2207568" y="764704"/>
            <a:ext cx="75033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N°87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180B2B8-8161-002F-3E47-064D8A46AA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221" y="1688034"/>
            <a:ext cx="5010150" cy="50768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70F3C6D-5A64-0B00-D3B0-35FA466C77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478" y="5202238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86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  <p:sndAc>
          <p:stSnd>
            <p:snd r:embed="rId2" name="Benny Hill.wav"/>
          </p:stSnd>
        </p:sndAc>
      </p:transition>
    </mc:Choice>
    <mc:Fallback xmlns="">
      <p:transition spd="slow">
        <p:randomBar dir="vert"/>
        <p:sndAc>
          <p:stSnd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0FFFA8-B317-4A4E-89B4-3002E49E1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5A89B6-7FCC-AEB0-B97C-F373D43CD4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8599"/>
            <a:ext cx="5922728" cy="6820801"/>
          </a:xfrm>
        </p:spPr>
      </p:pic>
    </p:spTree>
    <p:extLst>
      <p:ext uri="{BB962C8B-B14F-4D97-AF65-F5344CB8AC3E}">
        <p14:creationId xmlns:p14="http://schemas.microsoft.com/office/powerpoint/2010/main" val="317770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6DEB20-B7F6-AFB5-92A1-12EE3EEAE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B04256-BD79-E049-2A5C-36304321AF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94320"/>
            <a:ext cx="7232782" cy="6669360"/>
          </a:xfrm>
        </p:spPr>
      </p:pic>
    </p:spTree>
    <p:extLst>
      <p:ext uri="{BB962C8B-B14F-4D97-AF65-F5344CB8AC3E}">
        <p14:creationId xmlns:p14="http://schemas.microsoft.com/office/powerpoint/2010/main" val="280027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15504-7C1E-C3D3-61CE-76222D19C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0A3C85-8821-1880-70C2-9030AA2485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489957" cy="6669360"/>
          </a:xfrm>
        </p:spPr>
      </p:pic>
    </p:spTree>
    <p:extLst>
      <p:ext uri="{BB962C8B-B14F-4D97-AF65-F5344CB8AC3E}">
        <p14:creationId xmlns:p14="http://schemas.microsoft.com/office/powerpoint/2010/main" val="337626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B1CD8B-84A3-669C-DCAF-D76C8CE6C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D338FF-D9A0-43BC-5B8D-90DFFD04F5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36519"/>
            <a:ext cx="7183595" cy="6584962"/>
          </a:xfrm>
        </p:spPr>
      </p:pic>
    </p:spTree>
    <p:extLst>
      <p:ext uri="{BB962C8B-B14F-4D97-AF65-F5344CB8AC3E}">
        <p14:creationId xmlns:p14="http://schemas.microsoft.com/office/powerpoint/2010/main" val="289289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2E8CA-4C27-95BF-41EF-6753144F3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8758BD-2754-04BF-2495-F2F5F7172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8517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240007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F3399-E729-290F-E059-E64132DA8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31ABF4-413B-4DD2-DD7A-85856603F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89775"/>
            <a:ext cx="8686190" cy="6478450"/>
          </a:xfrm>
        </p:spPr>
      </p:pic>
    </p:spTree>
    <p:extLst>
      <p:ext uri="{BB962C8B-B14F-4D97-AF65-F5344CB8AC3E}">
        <p14:creationId xmlns:p14="http://schemas.microsoft.com/office/powerpoint/2010/main" val="311241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E36C73-3C49-1653-E740-FB13E0D9B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AF6C17-EC1E-2C23-E245-0E2841A5FA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196" y="-243408"/>
            <a:ext cx="5683608" cy="7671791"/>
          </a:xfrm>
        </p:spPr>
      </p:pic>
    </p:spTree>
    <p:extLst>
      <p:ext uri="{BB962C8B-B14F-4D97-AF65-F5344CB8AC3E}">
        <p14:creationId xmlns:p14="http://schemas.microsoft.com/office/powerpoint/2010/main" val="204195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BAA695-AF57-2D45-8592-60A5A6B7B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E65E913-4EA8-9EDB-DA85-F747F79BFA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126" y="116632"/>
            <a:ext cx="4717098" cy="6784593"/>
          </a:xfrm>
        </p:spPr>
      </p:pic>
    </p:spTree>
    <p:extLst>
      <p:ext uri="{BB962C8B-B14F-4D97-AF65-F5344CB8AC3E}">
        <p14:creationId xmlns:p14="http://schemas.microsoft.com/office/powerpoint/2010/main" val="270404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4BF23-13FA-6FCF-22E8-EF3B2D80B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D7478-03D8-4559-CEF4-7B8C6FB06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5942559" cy="6620419"/>
          </a:xfrm>
        </p:spPr>
      </p:pic>
    </p:spTree>
    <p:extLst>
      <p:ext uri="{BB962C8B-B14F-4D97-AF65-F5344CB8AC3E}">
        <p14:creationId xmlns:p14="http://schemas.microsoft.com/office/powerpoint/2010/main" val="264921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ABBD0-FD17-4795-98E2-5A6D7ABF9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D3FB9B-69D2-370B-E093-8E0CCA42F8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77373"/>
            <a:ext cx="5358277" cy="7028921"/>
          </a:xfrm>
        </p:spPr>
      </p:pic>
    </p:spTree>
    <p:extLst>
      <p:ext uri="{BB962C8B-B14F-4D97-AF65-F5344CB8AC3E}">
        <p14:creationId xmlns:p14="http://schemas.microsoft.com/office/powerpoint/2010/main" val="264636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91BA21-B16D-BFE0-024A-3D9D63FD6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A54F50-E189-E1AB-E0F3-AF2D9B25D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82351"/>
            <a:ext cx="8832794" cy="6493297"/>
          </a:xfrm>
        </p:spPr>
      </p:pic>
    </p:spTree>
    <p:extLst>
      <p:ext uri="{BB962C8B-B14F-4D97-AF65-F5344CB8AC3E}">
        <p14:creationId xmlns:p14="http://schemas.microsoft.com/office/powerpoint/2010/main" val="219150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BD340E-CB41-7F20-6A56-65850DDF1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DAD5EA-539F-696F-25A9-4A992AA49F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305451" cy="6321886"/>
          </a:xfrm>
        </p:spPr>
      </p:pic>
    </p:spTree>
    <p:extLst>
      <p:ext uri="{BB962C8B-B14F-4D97-AF65-F5344CB8AC3E}">
        <p14:creationId xmlns:p14="http://schemas.microsoft.com/office/powerpoint/2010/main" val="57140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0E7070-4583-DB36-4D31-941D9828E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E83D09-6FDB-8A4E-B1CA-AEB683590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39269"/>
            <a:ext cx="9417916" cy="6579461"/>
          </a:xfrm>
        </p:spPr>
      </p:pic>
    </p:spTree>
    <p:extLst>
      <p:ext uri="{BB962C8B-B14F-4D97-AF65-F5344CB8AC3E}">
        <p14:creationId xmlns:p14="http://schemas.microsoft.com/office/powerpoint/2010/main" val="333755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BA39C2-917F-C9ED-3268-998704951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3F4E62-7D17-1A5A-5D56-B499076BF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956256" cy="6793855"/>
          </a:xfrm>
        </p:spPr>
      </p:pic>
    </p:spTree>
    <p:extLst>
      <p:ext uri="{BB962C8B-B14F-4D97-AF65-F5344CB8AC3E}">
        <p14:creationId xmlns:p14="http://schemas.microsoft.com/office/powerpoint/2010/main" val="170927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1E998-59D5-6D00-8611-74A6785D7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CDCCDC-3F95-E576-1B94-BE6F14552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03" y="479890"/>
            <a:ext cx="10049994" cy="6378110"/>
          </a:xfrm>
        </p:spPr>
      </p:pic>
    </p:spTree>
    <p:extLst>
      <p:ext uri="{BB962C8B-B14F-4D97-AF65-F5344CB8AC3E}">
        <p14:creationId xmlns:p14="http://schemas.microsoft.com/office/powerpoint/2010/main" val="231932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A82ABA-F6A9-5C3A-43C9-7EFE0F3E9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2AA660-9567-85ED-0AA2-D2EDC5BA7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916924" cy="6955178"/>
          </a:xfrm>
        </p:spPr>
      </p:pic>
    </p:spTree>
    <p:extLst>
      <p:ext uri="{BB962C8B-B14F-4D97-AF65-F5344CB8AC3E}">
        <p14:creationId xmlns:p14="http://schemas.microsoft.com/office/powerpoint/2010/main" val="267552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02D30-1C6E-FDF9-FC54-03450CF41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05562F-5B04-3131-261D-3C38EE0EE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8" y="365124"/>
            <a:ext cx="12086348" cy="7240339"/>
          </a:xfrm>
        </p:spPr>
      </p:pic>
    </p:spTree>
    <p:extLst>
      <p:ext uri="{BB962C8B-B14F-4D97-AF65-F5344CB8AC3E}">
        <p14:creationId xmlns:p14="http://schemas.microsoft.com/office/powerpoint/2010/main" val="87923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EEB896-9E2A-5BC7-BCF0-95D573807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B67AD5-6DAD-412D-BD24-937A99C03A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37351"/>
            <a:ext cx="7864022" cy="6383297"/>
          </a:xfrm>
        </p:spPr>
      </p:pic>
    </p:spTree>
    <p:extLst>
      <p:ext uri="{BB962C8B-B14F-4D97-AF65-F5344CB8AC3E}">
        <p14:creationId xmlns:p14="http://schemas.microsoft.com/office/powerpoint/2010/main" val="1519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29BCB1-E913-3FAA-58CE-358BA2448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587998-D16B-BDA8-3369-D9404C04F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0346"/>
            <a:ext cx="4752528" cy="7155900"/>
          </a:xfrm>
        </p:spPr>
      </p:pic>
    </p:spTree>
    <p:extLst>
      <p:ext uri="{BB962C8B-B14F-4D97-AF65-F5344CB8AC3E}">
        <p14:creationId xmlns:p14="http://schemas.microsoft.com/office/powerpoint/2010/main" val="145395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5F1141-750C-0C79-30E0-508C0B864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ABBC5C-5FB5-A6CA-FC52-50F06B22D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4119"/>
            <a:ext cx="7848871" cy="6840578"/>
          </a:xfrm>
        </p:spPr>
      </p:pic>
    </p:spTree>
    <p:extLst>
      <p:ext uri="{BB962C8B-B14F-4D97-AF65-F5344CB8AC3E}">
        <p14:creationId xmlns:p14="http://schemas.microsoft.com/office/powerpoint/2010/main" val="388483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F077C5-44AF-737F-6F3F-BC11E524F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05AAC3-2A7F-B218-53AA-93C074EF0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142793" cy="6785101"/>
          </a:xfrm>
        </p:spPr>
      </p:pic>
    </p:spTree>
    <p:extLst>
      <p:ext uri="{BB962C8B-B14F-4D97-AF65-F5344CB8AC3E}">
        <p14:creationId xmlns:p14="http://schemas.microsoft.com/office/powerpoint/2010/main" val="150811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3C54E7-C8DE-66EA-95CA-5EC118592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5994FE-7712-7A02-11E1-5562991AC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523564" cy="6286129"/>
          </a:xfrm>
        </p:spPr>
      </p:pic>
    </p:spTree>
    <p:extLst>
      <p:ext uri="{BB962C8B-B14F-4D97-AF65-F5344CB8AC3E}">
        <p14:creationId xmlns:p14="http://schemas.microsoft.com/office/powerpoint/2010/main" val="415508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EEDD4-6E5C-EAE9-5449-0F3C40134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4F09D-B1C6-F1E4-8C1F-A8E30522A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216597"/>
            <a:ext cx="9708933" cy="7291194"/>
          </a:xfrm>
        </p:spPr>
      </p:pic>
    </p:spTree>
    <p:extLst>
      <p:ext uri="{BB962C8B-B14F-4D97-AF65-F5344CB8AC3E}">
        <p14:creationId xmlns:p14="http://schemas.microsoft.com/office/powerpoint/2010/main" val="197342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A57ED-D0B5-AD87-7E20-853637F53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EC123D-3A7A-231F-EDA1-87FA40CD9A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313500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84AE4-A366-61E1-F2DE-636494F34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D0A34E-78EB-2163-46C9-708681EBD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11010"/>
            <a:ext cx="9103940" cy="6435980"/>
          </a:xfrm>
        </p:spPr>
      </p:pic>
    </p:spTree>
    <p:extLst>
      <p:ext uri="{BB962C8B-B14F-4D97-AF65-F5344CB8AC3E}">
        <p14:creationId xmlns:p14="http://schemas.microsoft.com/office/powerpoint/2010/main" val="356578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09B21-D496-E2AC-D624-13EA23497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A4DF8A-9A1D-9CFA-15D0-1E11EAB35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561" y="-60982"/>
            <a:ext cx="7102877" cy="6886821"/>
          </a:xfrm>
        </p:spPr>
      </p:pic>
    </p:spTree>
    <p:extLst>
      <p:ext uri="{BB962C8B-B14F-4D97-AF65-F5344CB8AC3E}">
        <p14:creationId xmlns:p14="http://schemas.microsoft.com/office/powerpoint/2010/main" val="247538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F5A27-F1C6-78CA-1D0A-4EED4C971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A82A4E-AE43-B50A-A88E-DEE4AF674E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442770" cy="6938992"/>
          </a:xfrm>
        </p:spPr>
      </p:pic>
    </p:spTree>
    <p:extLst>
      <p:ext uri="{BB962C8B-B14F-4D97-AF65-F5344CB8AC3E}">
        <p14:creationId xmlns:p14="http://schemas.microsoft.com/office/powerpoint/2010/main" val="4402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27DB7A-0D40-7EA6-77C3-7B825DC27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8DE091-7BA5-6454-3FE2-F1D6526E5D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053598"/>
            <a:ext cx="4968551" cy="5811172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9DBD87-F7D1-7EE3-8173-1615D84E24CD}"/>
              </a:ext>
            </a:extLst>
          </p:cNvPr>
          <p:cNvSpPr txBox="1"/>
          <p:nvPr/>
        </p:nvSpPr>
        <p:spPr>
          <a:xfrm>
            <a:off x="5375920" y="69269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WC DE ARNAUD</a:t>
            </a:r>
          </a:p>
        </p:txBody>
      </p:sp>
    </p:spTree>
    <p:extLst>
      <p:ext uri="{BB962C8B-B14F-4D97-AF65-F5344CB8AC3E}">
        <p14:creationId xmlns:p14="http://schemas.microsoft.com/office/powerpoint/2010/main" val="85737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DDA131-5AB4-1C22-4AFD-D564FE169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7041AF9-8A95-0445-17E9-5DE2AD2B0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939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59679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DD7474-9A93-3ECB-53B9-1B9BF71E0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1AB831-8CB8-ED51-E4C1-80C7F92FE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99392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234824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6B73E-2527-433D-C6DC-F693D4EC3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28038-9EF7-9AC7-94CB-62FB8664A7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151740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B0D3B-A285-2CF3-6AB2-1B642458C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2D83DF-0C64-BC69-DB69-83EC70ADF5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21066" cy="6839006"/>
          </a:xfrm>
        </p:spPr>
      </p:pic>
    </p:spTree>
    <p:extLst>
      <p:ext uri="{BB962C8B-B14F-4D97-AF65-F5344CB8AC3E}">
        <p14:creationId xmlns:p14="http://schemas.microsoft.com/office/powerpoint/2010/main" val="425453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85873-235F-7961-6547-925E0961B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19F43C-4810-FD8F-D149-191D521C4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81904"/>
            <a:ext cx="9438134" cy="5994169"/>
          </a:xfrm>
        </p:spPr>
      </p:pic>
    </p:spTree>
    <p:extLst>
      <p:ext uri="{BB962C8B-B14F-4D97-AF65-F5344CB8AC3E}">
        <p14:creationId xmlns:p14="http://schemas.microsoft.com/office/powerpoint/2010/main" val="383099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BBC6AE-B839-DCC7-0551-881D494FB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2DF7E5-D83E-F083-A407-E0BE050C4E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571046" cy="6977437"/>
          </a:xfrm>
        </p:spPr>
      </p:pic>
    </p:spTree>
    <p:extLst>
      <p:ext uri="{BB962C8B-B14F-4D97-AF65-F5344CB8AC3E}">
        <p14:creationId xmlns:p14="http://schemas.microsoft.com/office/powerpoint/2010/main" val="212569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E972F-DC6C-970C-8968-8A70554F8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470EE9-4F4C-5D91-F2BA-DE3B53039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60" y="116632"/>
            <a:ext cx="11249288" cy="8067671"/>
          </a:xfrm>
        </p:spPr>
      </p:pic>
    </p:spTree>
    <p:extLst>
      <p:ext uri="{BB962C8B-B14F-4D97-AF65-F5344CB8AC3E}">
        <p14:creationId xmlns:p14="http://schemas.microsoft.com/office/powerpoint/2010/main" val="345571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AC3C2-0A21-5678-A17B-3EA8913D1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7BF6A2-10A2-7064-1A2A-7026B41129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656" y="116632"/>
            <a:ext cx="6735663" cy="6786886"/>
          </a:xfrm>
        </p:spPr>
      </p:pic>
    </p:spTree>
    <p:extLst>
      <p:ext uri="{BB962C8B-B14F-4D97-AF65-F5344CB8AC3E}">
        <p14:creationId xmlns:p14="http://schemas.microsoft.com/office/powerpoint/2010/main" val="144283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81D440-5EBF-B527-49C8-878A3D863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330145-1007-DD2C-1261-9D10C219C8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8517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48185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1F353C-8205-FF25-E201-BA0236C6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CE1975-36A8-96F1-4A5A-48C745A387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6667"/>
            <a:ext cx="6784181" cy="6784181"/>
          </a:xfrm>
        </p:spPr>
      </p:pic>
    </p:spTree>
    <p:extLst>
      <p:ext uri="{BB962C8B-B14F-4D97-AF65-F5344CB8AC3E}">
        <p14:creationId xmlns:p14="http://schemas.microsoft.com/office/powerpoint/2010/main" val="159979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83F756-B11D-3F00-093D-E2E042CCA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2DF01F-9923-9442-64C3-0FA435BBB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45520"/>
            <a:ext cx="8755947" cy="6566960"/>
          </a:xfrm>
        </p:spPr>
      </p:pic>
    </p:spTree>
    <p:extLst>
      <p:ext uri="{BB962C8B-B14F-4D97-AF65-F5344CB8AC3E}">
        <p14:creationId xmlns:p14="http://schemas.microsoft.com/office/powerpoint/2010/main" val="90264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737B13-5814-F680-7637-3A1A8D589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E1B7BA-CFF2-C272-4AB0-0FFDDD77A5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659" y="365125"/>
            <a:ext cx="7166682" cy="6402237"/>
          </a:xfrm>
        </p:spPr>
      </p:pic>
    </p:spTree>
    <p:extLst>
      <p:ext uri="{BB962C8B-B14F-4D97-AF65-F5344CB8AC3E}">
        <p14:creationId xmlns:p14="http://schemas.microsoft.com/office/powerpoint/2010/main" val="64825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4C4DD-046C-3715-E6C8-04ABDC45A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E5E389-9009-E849-B50A-38ABD30FA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89893"/>
            <a:ext cx="7558088" cy="7037785"/>
          </a:xfrm>
        </p:spPr>
      </p:pic>
    </p:spTree>
    <p:extLst>
      <p:ext uri="{BB962C8B-B14F-4D97-AF65-F5344CB8AC3E}">
        <p14:creationId xmlns:p14="http://schemas.microsoft.com/office/powerpoint/2010/main" val="190632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413490-1D03-F05D-7C18-880FA9BC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92FDB7-393B-5F81-77C5-FDCF62ACA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241954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5D7139-0606-6795-4041-C5FABD6E0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8D49C5-88E2-328A-48F8-E2AD79A770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954217" cy="6830282"/>
          </a:xfrm>
        </p:spPr>
      </p:pic>
    </p:spTree>
    <p:extLst>
      <p:ext uri="{BB962C8B-B14F-4D97-AF65-F5344CB8AC3E}">
        <p14:creationId xmlns:p14="http://schemas.microsoft.com/office/powerpoint/2010/main" val="275363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9912A6-E7B7-1709-073D-3B8BFAB78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89D4F9-A42D-37BE-2BE5-995FC76136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17918"/>
            <a:ext cx="8829551" cy="6622163"/>
          </a:xfrm>
        </p:spPr>
      </p:pic>
    </p:spTree>
    <p:extLst>
      <p:ext uri="{BB962C8B-B14F-4D97-AF65-F5344CB8AC3E}">
        <p14:creationId xmlns:p14="http://schemas.microsoft.com/office/powerpoint/2010/main" val="120302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B4C64A-B9DC-1932-BD8E-963FF9760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F8C214-DFD2-2ACA-E392-F09FBAB58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4684"/>
            <a:ext cx="9634233" cy="6478191"/>
          </a:xfrm>
        </p:spPr>
      </p:pic>
    </p:spTree>
    <p:extLst>
      <p:ext uri="{BB962C8B-B14F-4D97-AF65-F5344CB8AC3E}">
        <p14:creationId xmlns:p14="http://schemas.microsoft.com/office/powerpoint/2010/main" val="379347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3E119-22FC-6F85-F0AE-82236B2E0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1C6005-58EC-4FCC-B33C-15DE80D7E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06307"/>
            <a:ext cx="8990696" cy="6445385"/>
          </a:xfrm>
        </p:spPr>
      </p:pic>
    </p:spTree>
    <p:extLst>
      <p:ext uri="{BB962C8B-B14F-4D97-AF65-F5344CB8AC3E}">
        <p14:creationId xmlns:p14="http://schemas.microsoft.com/office/powerpoint/2010/main" val="270935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F0187F-8649-558F-BB37-E2EA78900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22D072-4DBD-CD35-3DE9-74BBB777B6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133" y="5343"/>
            <a:ext cx="7961734" cy="7961734"/>
          </a:xfrm>
        </p:spPr>
      </p:pic>
    </p:spTree>
    <p:extLst>
      <p:ext uri="{BB962C8B-B14F-4D97-AF65-F5344CB8AC3E}">
        <p14:creationId xmlns:p14="http://schemas.microsoft.com/office/powerpoint/2010/main" val="425028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5F1439-0511-244D-89BE-13FA1E266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811D21-EBF2-8C5B-8E03-9AA2C7F57D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5230"/>
            <a:ext cx="6356717" cy="6888459"/>
          </a:xfrm>
        </p:spPr>
      </p:pic>
    </p:spTree>
    <p:extLst>
      <p:ext uri="{BB962C8B-B14F-4D97-AF65-F5344CB8AC3E}">
        <p14:creationId xmlns:p14="http://schemas.microsoft.com/office/powerpoint/2010/main" val="39944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1AA062-EA2F-11DF-3342-C0CB81C8B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817F4-C7C8-3440-D445-090B7A91E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86866"/>
            <a:ext cx="7323253" cy="548426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938E763-1446-332C-16C5-E707320C0F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7455" y="5218633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3BEC0A5-4D32-D019-DA42-5B7EE62932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03934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40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9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N°87 - Perroquet34740</dc:title>
  <dc:creator>Perroquet34740</dc:creator>
  <cp:lastModifiedBy>jean-louis BEYAERT</cp:lastModifiedBy>
  <cp:revision>4</cp:revision>
  <dcterms:created xsi:type="dcterms:W3CDTF">2023-10-10T12:03:40Z</dcterms:created>
  <dcterms:modified xsi:type="dcterms:W3CDTF">2024-01-10T19:59:14Z</dcterms:modified>
</cp:coreProperties>
</file>