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7" autoAdjust="0"/>
    <p:restoredTop sz="94660"/>
  </p:normalViewPr>
  <p:slideViewPr>
    <p:cSldViewPr>
      <p:cViewPr varScale="1">
        <p:scale>
          <a:sx n="78" d="100"/>
          <a:sy n="78" d="100"/>
        </p:scale>
        <p:origin x="64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00F6-DF77-4C42-982D-423638FF3CCD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F97A7-E0E0-4876-A8E7-5BFEB9CA5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51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00F6-DF77-4C42-982D-423638FF3CCD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F97A7-E0E0-4876-A8E7-5BFEB9CA5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39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00F6-DF77-4C42-982D-423638FF3CCD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F97A7-E0E0-4876-A8E7-5BFEB9CA5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3822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00F6-DF77-4C42-982D-423638FF3CCD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F97A7-E0E0-4876-A8E7-5BFEB9CA5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523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00F6-DF77-4C42-982D-423638FF3CCD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F97A7-E0E0-4876-A8E7-5BFEB9CA5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10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00F6-DF77-4C42-982D-423638FF3CCD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F97A7-E0E0-4876-A8E7-5BFEB9CA5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01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00F6-DF77-4C42-982D-423638FF3CCD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F97A7-E0E0-4876-A8E7-5BFEB9CA5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31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00F6-DF77-4C42-982D-423638FF3CCD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F97A7-E0E0-4876-A8E7-5BFEB9CA5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19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00F6-DF77-4C42-982D-423638FF3CCD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F97A7-E0E0-4876-A8E7-5BFEB9CA5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151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00F6-DF77-4C42-982D-423638FF3CCD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F97A7-E0E0-4876-A8E7-5BFEB9CA5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51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A00F6-DF77-4C42-982D-423638FF3CCD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F97A7-E0E0-4876-A8E7-5BFEB9CA5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641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A00F6-DF77-4C42-982D-423638FF3CCD}" type="datetimeFigureOut">
              <a:rPr lang="fr-FR" smtClean="0"/>
              <a:t>01/10/2023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F97A7-E0E0-4876-A8E7-5BFEB9CA5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9411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BF5506-B56A-1BA7-24AB-A822C1B0D7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EEAB8D3-6ED1-5FD3-36DD-66696DDF24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11192F-3040-F914-1C3E-FC16FCFEA51A}"/>
              </a:ext>
            </a:extLst>
          </p:cNvPr>
          <p:cNvSpPr/>
          <p:nvPr/>
        </p:nvSpPr>
        <p:spPr>
          <a:xfrm>
            <a:off x="1524000" y="260648"/>
            <a:ext cx="88924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HUMOUR EN VRAC N° 86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21203BE-4A9B-A00E-9233-E2AF5146B4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1119134"/>
            <a:ext cx="4914900" cy="5715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264294F-E570-83AD-1E57-3DDE4E42F8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0002" y="5021262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0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  <p:sndAc>
          <p:stSnd loop="1">
            <p:snd r:embed="rId2" name="Musique Humour 6.wav"/>
          </p:stSnd>
        </p:sndAc>
      </p:transition>
    </mc:Choice>
    <mc:Fallback xmlns="">
      <p:transition spd="slow">
        <p:randomBar dir="vert"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EB1BEA-F74D-D108-23B7-A2B01207C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A252F0-EEDF-5C13-05E9-51919DBE60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034" y="0"/>
            <a:ext cx="5400230" cy="7145552"/>
          </a:xfrm>
        </p:spPr>
      </p:pic>
    </p:spTree>
    <p:extLst>
      <p:ext uri="{BB962C8B-B14F-4D97-AF65-F5344CB8AC3E}">
        <p14:creationId xmlns:p14="http://schemas.microsoft.com/office/powerpoint/2010/main" val="101279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278816-665B-080B-5C0E-7BE3B74AB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0B046D-B0BA-FCDF-1BC4-4E7109B68D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085" y="0"/>
            <a:ext cx="4759147" cy="7129673"/>
          </a:xfrm>
        </p:spPr>
      </p:pic>
    </p:spTree>
    <p:extLst>
      <p:ext uri="{BB962C8B-B14F-4D97-AF65-F5344CB8AC3E}">
        <p14:creationId xmlns:p14="http://schemas.microsoft.com/office/powerpoint/2010/main" val="86572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62CBA2-CE04-0944-D852-09FC1B4DC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B8DAE8-C3FA-134A-80E5-F89D435210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688" y="0"/>
            <a:ext cx="7456727" cy="8037192"/>
          </a:xfrm>
        </p:spPr>
      </p:pic>
    </p:spTree>
    <p:extLst>
      <p:ext uri="{BB962C8B-B14F-4D97-AF65-F5344CB8AC3E}">
        <p14:creationId xmlns:p14="http://schemas.microsoft.com/office/powerpoint/2010/main" val="275301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2B72D9-903B-AFB7-2E75-DB799F07C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B0D799-96D4-7AC6-3AEE-82CD279C7C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427030" cy="6797064"/>
          </a:xfrm>
        </p:spPr>
      </p:pic>
    </p:spTree>
    <p:extLst>
      <p:ext uri="{BB962C8B-B14F-4D97-AF65-F5344CB8AC3E}">
        <p14:creationId xmlns:p14="http://schemas.microsoft.com/office/powerpoint/2010/main" val="361938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811B40-A85B-832D-3CDA-68D8E9082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90EEC7-BFA2-FD4D-AB6B-8E0FA5BDF3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858" y="0"/>
            <a:ext cx="7378284" cy="9837712"/>
          </a:xfrm>
        </p:spPr>
      </p:pic>
    </p:spTree>
    <p:extLst>
      <p:ext uri="{BB962C8B-B14F-4D97-AF65-F5344CB8AC3E}">
        <p14:creationId xmlns:p14="http://schemas.microsoft.com/office/powerpoint/2010/main" val="184812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FF9E33-8579-CC98-9D9F-392A22445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57A2C1-0C51-9D48-C31A-A04EF3C1F2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824" y="0"/>
            <a:ext cx="8248352" cy="6887374"/>
          </a:xfrm>
        </p:spPr>
      </p:pic>
    </p:spTree>
    <p:extLst>
      <p:ext uri="{BB962C8B-B14F-4D97-AF65-F5344CB8AC3E}">
        <p14:creationId xmlns:p14="http://schemas.microsoft.com/office/powerpoint/2010/main" val="166297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1287B9-1094-4893-10B6-7FE6AF923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7F2E96-E515-8B96-8704-90C151D4BC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958" y="0"/>
            <a:ext cx="4904282" cy="7151303"/>
          </a:xfrm>
        </p:spPr>
      </p:pic>
    </p:spTree>
    <p:extLst>
      <p:ext uri="{BB962C8B-B14F-4D97-AF65-F5344CB8AC3E}">
        <p14:creationId xmlns:p14="http://schemas.microsoft.com/office/powerpoint/2010/main" val="91269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5EF596-426D-B40E-A68D-4997D410C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EF8AFE-3CEE-6BD0-32D4-C31A69FB68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345" y="-91604"/>
            <a:ext cx="6013309" cy="6916812"/>
          </a:xfrm>
        </p:spPr>
      </p:pic>
    </p:spTree>
    <p:extLst>
      <p:ext uri="{BB962C8B-B14F-4D97-AF65-F5344CB8AC3E}">
        <p14:creationId xmlns:p14="http://schemas.microsoft.com/office/powerpoint/2010/main" val="43634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4D015F-F155-C602-2F90-428071C8E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C74F0B0-BA80-B682-45F0-AC2B0C0C87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896" y="-381810"/>
            <a:ext cx="5978207" cy="7621620"/>
          </a:xfrm>
        </p:spPr>
      </p:pic>
    </p:spTree>
    <p:extLst>
      <p:ext uri="{BB962C8B-B14F-4D97-AF65-F5344CB8AC3E}">
        <p14:creationId xmlns:p14="http://schemas.microsoft.com/office/powerpoint/2010/main" val="320287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C834AE-CC8D-1EDD-E41B-8C9A5D775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9CF3AA-41F0-3670-DBA6-6ECCE66CCF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24358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62020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0D5E36-F346-AAF3-9D52-210648304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087AF4-FE30-3329-7F84-D21565065A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55" y="360139"/>
            <a:ext cx="11531890" cy="7456363"/>
          </a:xfrm>
        </p:spPr>
      </p:pic>
    </p:spTree>
    <p:extLst>
      <p:ext uri="{BB962C8B-B14F-4D97-AF65-F5344CB8AC3E}">
        <p14:creationId xmlns:p14="http://schemas.microsoft.com/office/powerpoint/2010/main" val="234002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3085D7-346B-2574-C86E-9BB409D17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DC668F-8625-F415-CB09-384299AE2C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827584"/>
            <a:ext cx="7545868" cy="8860120"/>
          </a:xfrm>
        </p:spPr>
      </p:pic>
    </p:spTree>
    <p:extLst>
      <p:ext uri="{BB962C8B-B14F-4D97-AF65-F5344CB8AC3E}">
        <p14:creationId xmlns:p14="http://schemas.microsoft.com/office/powerpoint/2010/main" val="410928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B1AE51-97D9-DDC5-6367-8DA10B179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83EF9A-0363-F333-DC41-F9B5D59464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171" y="365125"/>
            <a:ext cx="7695658" cy="6060331"/>
          </a:xfrm>
        </p:spPr>
      </p:pic>
    </p:spTree>
    <p:extLst>
      <p:ext uri="{BB962C8B-B14F-4D97-AF65-F5344CB8AC3E}">
        <p14:creationId xmlns:p14="http://schemas.microsoft.com/office/powerpoint/2010/main" val="3746887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67AEBE-3343-D702-9512-DA948875D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800899-D9E8-F6C6-1B4D-258B564CEC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192982"/>
            <a:ext cx="5665017" cy="5665017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53DF5AD-C7C7-6BBD-F663-FDF287E472B6}"/>
              </a:ext>
            </a:extLst>
          </p:cNvPr>
          <p:cNvSpPr txBox="1"/>
          <p:nvPr/>
        </p:nvSpPr>
        <p:spPr>
          <a:xfrm>
            <a:off x="4799856" y="620688"/>
            <a:ext cx="2550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/>
              <a:t>CHAMEAULEON</a:t>
            </a:r>
          </a:p>
        </p:txBody>
      </p:sp>
    </p:spTree>
    <p:extLst>
      <p:ext uri="{BB962C8B-B14F-4D97-AF65-F5344CB8AC3E}">
        <p14:creationId xmlns:p14="http://schemas.microsoft.com/office/powerpoint/2010/main" val="256873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410779-D924-FA4F-04F4-D95CB9143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C64922-84CC-8BA2-5CEE-8EE6787D0D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58316"/>
            <a:ext cx="7704419" cy="6741368"/>
          </a:xfrm>
        </p:spPr>
      </p:pic>
    </p:spTree>
    <p:extLst>
      <p:ext uri="{BB962C8B-B14F-4D97-AF65-F5344CB8AC3E}">
        <p14:creationId xmlns:p14="http://schemas.microsoft.com/office/powerpoint/2010/main" val="298276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ED10E2-B3C1-90DF-D49C-9437760EC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6398155-006D-6D46-7965-B403B2286A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176" y="0"/>
            <a:ext cx="7073152" cy="6858000"/>
          </a:xfrm>
        </p:spPr>
      </p:pic>
    </p:spTree>
    <p:extLst>
      <p:ext uri="{BB962C8B-B14F-4D97-AF65-F5344CB8AC3E}">
        <p14:creationId xmlns:p14="http://schemas.microsoft.com/office/powerpoint/2010/main" val="359528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872E96-C002-9864-F40F-4C107B6FA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EDABF5-1D7A-16ED-30AE-5618F6275A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15" y="-2043608"/>
            <a:ext cx="11651425" cy="12385376"/>
          </a:xfrm>
        </p:spPr>
      </p:pic>
    </p:spTree>
    <p:extLst>
      <p:ext uri="{BB962C8B-B14F-4D97-AF65-F5344CB8AC3E}">
        <p14:creationId xmlns:p14="http://schemas.microsoft.com/office/powerpoint/2010/main" val="84465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464385-8D1D-B447-AFF8-EA97C2CC3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2B9C66-73C3-0E77-1772-7FAB7AB21A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450" y="-531440"/>
            <a:ext cx="5559790" cy="7413055"/>
          </a:xfrm>
        </p:spPr>
      </p:pic>
    </p:spTree>
    <p:extLst>
      <p:ext uri="{BB962C8B-B14F-4D97-AF65-F5344CB8AC3E}">
        <p14:creationId xmlns:p14="http://schemas.microsoft.com/office/powerpoint/2010/main" val="177178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F0C76B-EDF7-207B-2B19-BBE073AAD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7E4ACF-3BD6-BDE3-5AF5-4CDF48D111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1410"/>
            <a:ext cx="8894229" cy="6910624"/>
          </a:xfrm>
        </p:spPr>
      </p:pic>
    </p:spTree>
    <p:extLst>
      <p:ext uri="{BB962C8B-B14F-4D97-AF65-F5344CB8AC3E}">
        <p14:creationId xmlns:p14="http://schemas.microsoft.com/office/powerpoint/2010/main" val="32316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812CC9-6953-6D29-FD28-A31967508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B20D6D-5E86-74FA-5FDB-374B21ACA9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469" y="-171400"/>
            <a:ext cx="7485062" cy="7485062"/>
          </a:xfrm>
        </p:spPr>
      </p:pic>
    </p:spTree>
    <p:extLst>
      <p:ext uri="{BB962C8B-B14F-4D97-AF65-F5344CB8AC3E}">
        <p14:creationId xmlns:p14="http://schemas.microsoft.com/office/powerpoint/2010/main" val="290595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B2B8DE-CD90-1407-774A-18B850FDE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943B8C-7752-8E4E-07A2-671ECD48DE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0"/>
            <a:ext cx="5675136" cy="6883531"/>
          </a:xfrm>
        </p:spPr>
      </p:pic>
    </p:spTree>
    <p:extLst>
      <p:ext uri="{BB962C8B-B14F-4D97-AF65-F5344CB8AC3E}">
        <p14:creationId xmlns:p14="http://schemas.microsoft.com/office/powerpoint/2010/main" val="59455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E07A42-643C-B9EF-F3F9-4FCCCB52F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F1470D-87E2-1334-290F-47B3E9F163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365125"/>
            <a:ext cx="11314478" cy="7883783"/>
          </a:xfrm>
        </p:spPr>
      </p:pic>
    </p:spTree>
    <p:extLst>
      <p:ext uri="{BB962C8B-B14F-4D97-AF65-F5344CB8AC3E}">
        <p14:creationId xmlns:p14="http://schemas.microsoft.com/office/powerpoint/2010/main" val="1944430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CD1F4E-04AE-14F3-C273-C1F2462FD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7D2B87-ECE1-C98B-1F3D-CEA99B37C7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4197"/>
            <a:ext cx="9079475" cy="6809606"/>
          </a:xfrm>
        </p:spPr>
      </p:pic>
    </p:spTree>
    <p:extLst>
      <p:ext uri="{BB962C8B-B14F-4D97-AF65-F5344CB8AC3E}">
        <p14:creationId xmlns:p14="http://schemas.microsoft.com/office/powerpoint/2010/main" val="91494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DF7767-062E-D610-219A-3C9B8E3F1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0518B8-0298-295A-BF35-D77DB8AF46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698" y="0"/>
            <a:ext cx="7008638" cy="7038528"/>
          </a:xfrm>
        </p:spPr>
      </p:pic>
    </p:spTree>
    <p:extLst>
      <p:ext uri="{BB962C8B-B14F-4D97-AF65-F5344CB8AC3E}">
        <p14:creationId xmlns:p14="http://schemas.microsoft.com/office/powerpoint/2010/main" val="414422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A98143-45A9-DEEA-93B8-F1A322478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8288C5-2756-D378-454C-79169B87AB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575" y="-38816"/>
            <a:ext cx="9604849" cy="6896816"/>
          </a:xfrm>
        </p:spPr>
      </p:pic>
    </p:spTree>
    <p:extLst>
      <p:ext uri="{BB962C8B-B14F-4D97-AF65-F5344CB8AC3E}">
        <p14:creationId xmlns:p14="http://schemas.microsoft.com/office/powerpoint/2010/main" val="107508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E4E4D6-84EF-C707-FAF9-E08796657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1EA1CC-0F6C-0F4A-3D17-CFAA136F78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04846"/>
            <a:ext cx="10515600" cy="5915025"/>
          </a:xfrm>
        </p:spPr>
      </p:pic>
    </p:spTree>
    <p:extLst>
      <p:ext uri="{BB962C8B-B14F-4D97-AF65-F5344CB8AC3E}">
        <p14:creationId xmlns:p14="http://schemas.microsoft.com/office/powerpoint/2010/main" val="200186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A5F95F-11C6-CAB6-34EA-174379297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089A89-1EA4-EE9E-3DF2-0BCD9957D9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185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126161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705E2-4541-F188-FD91-628AA6B2F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2ECB66-D3FC-3D29-5729-37EB02DE36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871" y="0"/>
            <a:ext cx="5219369" cy="6826856"/>
          </a:xfrm>
        </p:spPr>
      </p:pic>
    </p:spTree>
    <p:extLst>
      <p:ext uri="{BB962C8B-B14F-4D97-AF65-F5344CB8AC3E}">
        <p14:creationId xmlns:p14="http://schemas.microsoft.com/office/powerpoint/2010/main" val="222847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CB5DA7-8EC6-1225-385C-E96191384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B1DDC3-D7DA-2BA8-69F7-209D3B06AD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359" y="0"/>
            <a:ext cx="5732905" cy="6833927"/>
          </a:xfrm>
        </p:spPr>
      </p:pic>
    </p:spTree>
    <p:extLst>
      <p:ext uri="{BB962C8B-B14F-4D97-AF65-F5344CB8AC3E}">
        <p14:creationId xmlns:p14="http://schemas.microsoft.com/office/powerpoint/2010/main" val="322193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837CD2-C1E9-EB9A-58BD-2A43C7D14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6B8610-5D89-FE94-A48E-BCCE87093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981" y="21169"/>
            <a:ext cx="7018037" cy="7031379"/>
          </a:xfrm>
        </p:spPr>
      </p:pic>
    </p:spTree>
    <p:extLst>
      <p:ext uri="{BB962C8B-B14F-4D97-AF65-F5344CB8AC3E}">
        <p14:creationId xmlns:p14="http://schemas.microsoft.com/office/powerpoint/2010/main" val="223955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BEECF8-7BD7-56CE-B876-9C0837CA1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A24962-CE55-1DC2-1EA0-5C44BE0083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29" y="0"/>
            <a:ext cx="4632187" cy="6895441"/>
          </a:xfrm>
        </p:spPr>
      </p:pic>
    </p:spTree>
    <p:extLst>
      <p:ext uri="{BB962C8B-B14F-4D97-AF65-F5344CB8AC3E}">
        <p14:creationId xmlns:p14="http://schemas.microsoft.com/office/powerpoint/2010/main" val="635058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7AD234-72EE-3C29-4329-F3DBC146C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2C8F3A-99B8-A789-D470-309EFD1593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484784"/>
            <a:ext cx="7281643" cy="4202548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1BCEF1B-599A-2A58-4FAF-26DB8676E2AE}"/>
              </a:ext>
            </a:extLst>
          </p:cNvPr>
          <p:cNvSpPr txBox="1"/>
          <p:nvPr/>
        </p:nvSpPr>
        <p:spPr>
          <a:xfrm>
            <a:off x="4367808" y="764704"/>
            <a:ext cx="29088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/>
              <a:t>MAUVAIS VOISINAGE</a:t>
            </a:r>
          </a:p>
        </p:txBody>
      </p:sp>
    </p:spTree>
    <p:extLst>
      <p:ext uri="{BB962C8B-B14F-4D97-AF65-F5344CB8AC3E}">
        <p14:creationId xmlns:p14="http://schemas.microsoft.com/office/powerpoint/2010/main" val="12211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B65637-FE1F-020E-5314-22DBE1595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409B74-62F9-EED3-C8F2-DA941E5CB2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511" y="116632"/>
            <a:ext cx="6577738" cy="6552728"/>
          </a:xfrm>
        </p:spPr>
      </p:pic>
    </p:spTree>
    <p:extLst>
      <p:ext uri="{BB962C8B-B14F-4D97-AF65-F5344CB8AC3E}">
        <p14:creationId xmlns:p14="http://schemas.microsoft.com/office/powerpoint/2010/main" val="333819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404065-C5FF-37B4-DC2F-CA7878245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AB009B-4376-95DC-C1A7-2338D9BA0A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423" y="0"/>
            <a:ext cx="10022290" cy="7461448"/>
          </a:xfrm>
        </p:spPr>
      </p:pic>
    </p:spTree>
    <p:extLst>
      <p:ext uri="{BB962C8B-B14F-4D97-AF65-F5344CB8AC3E}">
        <p14:creationId xmlns:p14="http://schemas.microsoft.com/office/powerpoint/2010/main" val="30425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1F3AA1-EA91-EFD6-9F05-A5B67F9C3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4A456F-12FC-3659-7C5E-A8ADE3C076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1412776"/>
            <a:ext cx="4395434" cy="6492875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BE7EF0E-0D43-17C1-1012-C0DCD9152B0C}"/>
              </a:ext>
            </a:extLst>
          </p:cNvPr>
          <p:cNvSpPr txBox="1"/>
          <p:nvPr/>
        </p:nvSpPr>
        <p:spPr>
          <a:xfrm>
            <a:off x="3431704" y="764704"/>
            <a:ext cx="50315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/>
              <a:t>MORTE PAR MANQUE DE VENT !</a:t>
            </a:r>
          </a:p>
        </p:txBody>
      </p:sp>
    </p:spTree>
    <p:extLst>
      <p:ext uri="{BB962C8B-B14F-4D97-AF65-F5344CB8AC3E}">
        <p14:creationId xmlns:p14="http://schemas.microsoft.com/office/powerpoint/2010/main" val="6747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D32D25-3233-7B36-EAF9-77FC7BF24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0C2405-77D5-F3AA-E272-4069978A9B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68189"/>
            <a:ext cx="6312009" cy="6789811"/>
          </a:xfrm>
        </p:spPr>
      </p:pic>
    </p:spTree>
    <p:extLst>
      <p:ext uri="{BB962C8B-B14F-4D97-AF65-F5344CB8AC3E}">
        <p14:creationId xmlns:p14="http://schemas.microsoft.com/office/powerpoint/2010/main" val="49466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5209A7-2CE2-A50D-B976-1278BC63B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4B2913-0693-C904-DE41-477687F54F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24071"/>
            <a:ext cx="8280621" cy="6533929"/>
          </a:xfrm>
        </p:spPr>
      </p:pic>
    </p:spTree>
    <p:extLst>
      <p:ext uri="{BB962C8B-B14F-4D97-AF65-F5344CB8AC3E}">
        <p14:creationId xmlns:p14="http://schemas.microsoft.com/office/powerpoint/2010/main" val="403306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218751-1E43-6488-23D8-A1690F69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6414361-8903-7EB0-CE4C-C733170396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7813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94026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0F5E39-013F-9624-135E-880DBF81B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8ABC15-CD3C-F1C4-17F7-4BA5372862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21" y="0"/>
            <a:ext cx="6489607" cy="7340906"/>
          </a:xfrm>
        </p:spPr>
      </p:pic>
    </p:spTree>
    <p:extLst>
      <p:ext uri="{BB962C8B-B14F-4D97-AF65-F5344CB8AC3E}">
        <p14:creationId xmlns:p14="http://schemas.microsoft.com/office/powerpoint/2010/main" val="264089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1B5FBA-258C-66E4-785E-5C92D0648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91BB6D-A330-EBEF-FB35-6FB07F7E80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414" y="-1329"/>
            <a:ext cx="6567172" cy="6859329"/>
          </a:xfrm>
        </p:spPr>
      </p:pic>
    </p:spTree>
    <p:extLst>
      <p:ext uri="{BB962C8B-B14F-4D97-AF65-F5344CB8AC3E}">
        <p14:creationId xmlns:p14="http://schemas.microsoft.com/office/powerpoint/2010/main" val="9596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8EAD62-7B50-FA85-A371-9847EBB2C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657078A-3195-DE11-7DF6-D47A4DF44D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024" y="-99392"/>
            <a:ext cx="5237216" cy="6979637"/>
          </a:xfrm>
        </p:spPr>
      </p:pic>
    </p:spTree>
    <p:extLst>
      <p:ext uri="{BB962C8B-B14F-4D97-AF65-F5344CB8AC3E}">
        <p14:creationId xmlns:p14="http://schemas.microsoft.com/office/powerpoint/2010/main" val="72371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A8E4AB-3C50-73ED-4F80-B4D64C354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E19265-3E55-CF51-C97A-143051A7D0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090630" cy="6784281"/>
          </a:xfrm>
        </p:spPr>
      </p:pic>
    </p:spTree>
    <p:extLst>
      <p:ext uri="{BB962C8B-B14F-4D97-AF65-F5344CB8AC3E}">
        <p14:creationId xmlns:p14="http://schemas.microsoft.com/office/powerpoint/2010/main" val="33238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F98641-9D77-D27C-5432-9EB4C0055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CE952F-032E-B1EB-7B50-E691AB08AA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537587"/>
            <a:ext cx="7560839" cy="6237692"/>
          </a:xfrm>
        </p:spPr>
      </p:pic>
    </p:spTree>
    <p:extLst>
      <p:ext uri="{BB962C8B-B14F-4D97-AF65-F5344CB8AC3E}">
        <p14:creationId xmlns:p14="http://schemas.microsoft.com/office/powerpoint/2010/main" val="338776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AC49C2-DD3B-87BA-2492-87C3EC91B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F80DF5-CAB8-A2B6-95B7-4CDDA692AA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020" y="365125"/>
            <a:ext cx="8530387" cy="6384944"/>
          </a:xfrm>
        </p:spPr>
      </p:pic>
    </p:spTree>
    <p:extLst>
      <p:ext uri="{BB962C8B-B14F-4D97-AF65-F5344CB8AC3E}">
        <p14:creationId xmlns:p14="http://schemas.microsoft.com/office/powerpoint/2010/main" val="216145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B1C053-8ECA-3BA6-2B70-04C9935F7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00BC6B-E9BC-70C8-69E9-2224113635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456583"/>
            <a:ext cx="7518205" cy="6390475"/>
          </a:xfrm>
        </p:spPr>
      </p:pic>
    </p:spTree>
    <p:extLst>
      <p:ext uri="{BB962C8B-B14F-4D97-AF65-F5344CB8AC3E}">
        <p14:creationId xmlns:p14="http://schemas.microsoft.com/office/powerpoint/2010/main" val="232159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F42DC8-211F-22EF-1C83-883118B6D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9ACD97-2E07-7504-03DA-6291F288D8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092211" cy="6636574"/>
          </a:xfrm>
        </p:spPr>
      </p:pic>
    </p:spTree>
    <p:extLst>
      <p:ext uri="{BB962C8B-B14F-4D97-AF65-F5344CB8AC3E}">
        <p14:creationId xmlns:p14="http://schemas.microsoft.com/office/powerpoint/2010/main" val="412625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7502B1-0CDD-569B-7187-97CCDC59D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7BDD2D-ED71-4EC9-9EBE-1E51175EBA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97133"/>
            <a:ext cx="5088178" cy="6955133"/>
          </a:xfrm>
        </p:spPr>
      </p:pic>
    </p:spTree>
    <p:extLst>
      <p:ext uri="{BB962C8B-B14F-4D97-AF65-F5344CB8AC3E}">
        <p14:creationId xmlns:p14="http://schemas.microsoft.com/office/powerpoint/2010/main" val="47291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4FAFF1-33CE-78C8-BAB3-E7266F780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31CCF60-F9E5-5FAD-AA15-9BAEF5861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051" y="116632"/>
            <a:ext cx="6592261" cy="6767721"/>
          </a:xfrm>
        </p:spPr>
      </p:pic>
    </p:spTree>
    <p:extLst>
      <p:ext uri="{BB962C8B-B14F-4D97-AF65-F5344CB8AC3E}">
        <p14:creationId xmlns:p14="http://schemas.microsoft.com/office/powerpoint/2010/main" val="240215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6D8CCD-F56D-1F14-9709-F16CA3D17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BAC1FA-B249-8F61-B8FB-F708CA9B0B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411054" cy="681111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6479031-B306-AEC4-1E88-F54003881A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76D1862-606A-1249-706A-727B7E7460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5459"/>
            <a:ext cx="1746754" cy="98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46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Bar dir="vert"/>
      </p:transition>
    </mc:Choice>
    <mc:Fallback xmlns=""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</TotalTime>
  <Words>15</Words>
  <Application>Microsoft Office PowerPoint</Application>
  <PresentationFormat>Grand écran</PresentationFormat>
  <Paragraphs>4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N°86 - Perroquet347440</dc:title>
  <dc:creator>Perroquet34740</dc:creator>
  <cp:lastModifiedBy>Christiane BEYAERT</cp:lastModifiedBy>
  <cp:revision>3</cp:revision>
  <dcterms:created xsi:type="dcterms:W3CDTF">2023-10-01T15:03:15Z</dcterms:created>
  <dcterms:modified xsi:type="dcterms:W3CDTF">2023-10-01T15:38:15Z</dcterms:modified>
</cp:coreProperties>
</file>