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6" r:id="rId41"/>
    <p:sldId id="297" r:id="rId42"/>
    <p:sldId id="298" r:id="rId43"/>
    <p:sldId id="299" r:id="rId44"/>
    <p:sldId id="300" r:id="rId45"/>
    <p:sldId id="301" r:id="rId46"/>
    <p:sldId id="302" r:id="rId47"/>
    <p:sldId id="303" r:id="rId48"/>
    <p:sldId id="304" r:id="rId49"/>
    <p:sldId id="306" r:id="rId50"/>
    <p:sldId id="305" r:id="rId5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7" autoAdjust="0"/>
    <p:restoredTop sz="94660"/>
  </p:normalViewPr>
  <p:slideViewPr>
    <p:cSldViewPr>
      <p:cViewPr varScale="1">
        <p:scale>
          <a:sx n="83" d="100"/>
          <a:sy n="83" d="100"/>
        </p:scale>
        <p:origin x="45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9DB7FA-F245-409E-B170-C28263B2E9D1}" type="datetimeFigureOut">
              <a:rPr lang="fr-FR" smtClean="0"/>
              <a:t>25/09/2023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5DBDAB-F70F-443B-BAD0-801646A7E3B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6412526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9DB7FA-F245-409E-B170-C28263B2E9D1}" type="datetimeFigureOut">
              <a:rPr lang="fr-FR" smtClean="0"/>
              <a:t>25/09/2023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5DBDAB-F70F-443B-BAD0-801646A7E3B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5810177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9DB7FA-F245-409E-B170-C28263B2E9D1}" type="datetimeFigureOut">
              <a:rPr lang="fr-FR" smtClean="0"/>
              <a:t>25/09/2023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5DBDAB-F70F-443B-BAD0-801646A7E3B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7958893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9DB7FA-F245-409E-B170-C28263B2E9D1}" type="datetimeFigureOut">
              <a:rPr lang="fr-FR" smtClean="0"/>
              <a:t>25/09/2023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5DBDAB-F70F-443B-BAD0-801646A7E3B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9786138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9DB7FA-F245-409E-B170-C28263B2E9D1}" type="datetimeFigureOut">
              <a:rPr lang="fr-FR" smtClean="0"/>
              <a:t>25/09/2023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5DBDAB-F70F-443B-BAD0-801646A7E3B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2333309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9DB7FA-F245-409E-B170-C28263B2E9D1}" type="datetimeFigureOut">
              <a:rPr lang="fr-FR" smtClean="0"/>
              <a:t>25/09/2023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5DBDAB-F70F-443B-BAD0-801646A7E3B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5934615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9DB7FA-F245-409E-B170-C28263B2E9D1}" type="datetimeFigureOut">
              <a:rPr lang="fr-FR" smtClean="0"/>
              <a:t>25/09/2023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5DBDAB-F70F-443B-BAD0-801646A7E3B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5934168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9DB7FA-F245-409E-B170-C28263B2E9D1}" type="datetimeFigureOut">
              <a:rPr lang="fr-FR" smtClean="0"/>
              <a:t>25/09/2023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5DBDAB-F70F-443B-BAD0-801646A7E3B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2694830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9DB7FA-F245-409E-B170-C28263B2E9D1}" type="datetimeFigureOut">
              <a:rPr lang="fr-FR" smtClean="0"/>
              <a:t>25/09/2023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5DBDAB-F70F-443B-BAD0-801646A7E3B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9807592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9DB7FA-F245-409E-B170-C28263B2E9D1}" type="datetimeFigureOut">
              <a:rPr lang="fr-FR" smtClean="0"/>
              <a:t>25/09/2023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5DBDAB-F70F-443B-BAD0-801646A7E3B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3963607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9DB7FA-F245-409E-B170-C28263B2E9D1}" type="datetimeFigureOut">
              <a:rPr lang="fr-FR" smtClean="0"/>
              <a:t>25/09/2023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5DBDAB-F70F-443B-BAD0-801646A7E3B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0356420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eelOff"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49DB7FA-F245-409E-B170-C28263B2E9D1}" type="datetimeFigureOut">
              <a:rPr lang="fr-FR" smtClean="0"/>
              <a:t>25/09/2023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5DBDAB-F70F-443B-BAD0-801646A7E3B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52650689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eelOff"/>
      </p:transition>
    </mc:Choice>
    <mc:Fallback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GIF"/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3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9C05BA1-5026-6EFD-13C8-DB165D1D63B0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9C81A350-1CE9-519C-795B-FB7D647130B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88D9A3A5-4BAD-D996-B9A4-E9B2E7D0E055}"/>
              </a:ext>
            </a:extLst>
          </p:cNvPr>
          <p:cNvSpPr/>
          <p:nvPr/>
        </p:nvSpPr>
        <p:spPr>
          <a:xfrm>
            <a:off x="1991544" y="21481"/>
            <a:ext cx="7719328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fr-FR" sz="5400" b="1" cap="none" spc="0" dirty="0">
                <a:ln/>
                <a:solidFill>
                  <a:schemeClr val="accent3"/>
                </a:solidFill>
                <a:effectLst/>
              </a:rPr>
              <a:t>HUMOUR EN VRAC N°85</a:t>
            </a: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1A59889C-6B14-13FB-026A-38B89E29FB5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63752" y="836712"/>
            <a:ext cx="3957903" cy="5891708"/>
          </a:xfrm>
          <a:prstGeom prst="rect">
            <a:avLst/>
          </a:prstGeom>
        </p:spPr>
      </p:pic>
      <p:pic>
        <p:nvPicPr>
          <p:cNvPr id="8" name="Image 7">
            <a:extLst>
              <a:ext uri="{FF2B5EF4-FFF2-40B4-BE49-F238E27FC236}">
                <a16:creationId xmlns:a16="http://schemas.microsoft.com/office/drawing/2014/main" id="{FF55E351-D65B-F0AE-1B2A-4E40C055EF9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86346" y="5021262"/>
            <a:ext cx="1781175" cy="1428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292507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eelOff"/>
        <p:sndAc>
          <p:stSnd loop="1">
            <p:snd r:embed="rId2" name="Benny Hill.wav"/>
          </p:stSnd>
        </p:sndAc>
      </p:transition>
    </mc:Choice>
    <mc:Fallback>
      <p:transition spd="slow">
        <p:fade/>
        <p:sndAc>
          <p:stSnd loop="1">
            <p:snd r:embed="rId2" name="Benny Hill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D44AAD3-1B38-F421-DF45-3301BD39B1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36A64C5-5CB5-4B8C-1A37-BFCD2CF5012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5314" y="-99392"/>
            <a:ext cx="6981006" cy="6981006"/>
          </a:xfrm>
        </p:spPr>
      </p:pic>
    </p:spTree>
    <p:extLst>
      <p:ext uri="{BB962C8B-B14F-4D97-AF65-F5344CB8AC3E}">
        <p14:creationId xmlns:p14="http://schemas.microsoft.com/office/powerpoint/2010/main" val="162784408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eelOff"/>
      </p:transition>
    </mc:Choice>
    <mc:Fallback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8F95CBD-E2A9-77EE-21B8-48940E251C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93FBB98-4171-B327-546F-396BDAF7DBF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20486" y="-99392"/>
            <a:ext cx="5307762" cy="7077016"/>
          </a:xfrm>
        </p:spPr>
      </p:pic>
    </p:spTree>
    <p:extLst>
      <p:ext uri="{BB962C8B-B14F-4D97-AF65-F5344CB8AC3E}">
        <p14:creationId xmlns:p14="http://schemas.microsoft.com/office/powerpoint/2010/main" val="128426138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eelOff"/>
      </p:transition>
    </mc:Choice>
    <mc:Fallback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38123A7-8979-FA6D-335B-D65559B05B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BD57F86-118A-1602-FAF9-E7EF05E6CDC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0291" y="548680"/>
            <a:ext cx="9495611" cy="6126201"/>
          </a:xfrm>
        </p:spPr>
      </p:pic>
    </p:spTree>
    <p:extLst>
      <p:ext uri="{BB962C8B-B14F-4D97-AF65-F5344CB8AC3E}">
        <p14:creationId xmlns:p14="http://schemas.microsoft.com/office/powerpoint/2010/main" val="78629973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eelOff"/>
      </p:transition>
    </mc:Choice>
    <mc:Fallback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C04B499-128F-CD71-24AA-B09BF66475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DCCAC44-17A7-6634-837D-9FD35823E34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9576" y="0"/>
            <a:ext cx="6953622" cy="6953622"/>
          </a:xfrm>
        </p:spPr>
      </p:pic>
    </p:spTree>
    <p:extLst>
      <p:ext uri="{BB962C8B-B14F-4D97-AF65-F5344CB8AC3E}">
        <p14:creationId xmlns:p14="http://schemas.microsoft.com/office/powerpoint/2010/main" val="76521172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eelOff"/>
      </p:transition>
    </mc:Choice>
    <mc:Fallback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634EC89-8F62-7729-2EC2-7BB798DC01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7C4710B-6AA4-8763-FEB8-A5313F51517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5680" y="0"/>
            <a:ext cx="5230938" cy="7000513"/>
          </a:xfrm>
        </p:spPr>
      </p:pic>
    </p:spTree>
    <p:extLst>
      <p:ext uri="{BB962C8B-B14F-4D97-AF65-F5344CB8AC3E}">
        <p14:creationId xmlns:p14="http://schemas.microsoft.com/office/powerpoint/2010/main" val="3710587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eelOff"/>
      </p:transition>
    </mc:Choice>
    <mc:Fallback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0490EB0-430C-A235-C387-925CD44122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50AD0AE-3005-B0AE-A8DB-F812ADB4C64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4932" y="764704"/>
            <a:ext cx="8539882" cy="5904656"/>
          </a:xfrm>
        </p:spPr>
      </p:pic>
    </p:spTree>
    <p:extLst>
      <p:ext uri="{BB962C8B-B14F-4D97-AF65-F5344CB8AC3E}">
        <p14:creationId xmlns:p14="http://schemas.microsoft.com/office/powerpoint/2010/main" val="153337644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eelOff"/>
      </p:transition>
    </mc:Choice>
    <mc:Fallback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125E8BA-8562-0CDE-22FF-0CD0170D0AB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B7D7B1A-E0ED-C85B-05DB-6FF70EC3B2F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3592" y="27980"/>
            <a:ext cx="6626450" cy="6815778"/>
          </a:xfrm>
        </p:spPr>
      </p:pic>
    </p:spTree>
    <p:extLst>
      <p:ext uri="{BB962C8B-B14F-4D97-AF65-F5344CB8AC3E}">
        <p14:creationId xmlns:p14="http://schemas.microsoft.com/office/powerpoint/2010/main" val="55522683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eelOff"/>
      </p:transition>
    </mc:Choice>
    <mc:Fallback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E930406-68E1-B5DD-B828-F0F0E8BCC9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22DB08C-6D7D-9A07-846E-F424A8A22FD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7227" y="365124"/>
            <a:ext cx="7590765" cy="6376243"/>
          </a:xfrm>
        </p:spPr>
      </p:pic>
    </p:spTree>
    <p:extLst>
      <p:ext uri="{BB962C8B-B14F-4D97-AF65-F5344CB8AC3E}">
        <p14:creationId xmlns:p14="http://schemas.microsoft.com/office/powerpoint/2010/main" val="313432622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eelOff"/>
      </p:transition>
    </mc:Choice>
    <mc:Fallback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A195D5E-1146-0108-87FA-6B965B12A1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9" name="Espace réservé du contenu 8">
            <a:extLst>
              <a:ext uri="{FF2B5EF4-FFF2-40B4-BE49-F238E27FC236}">
                <a16:creationId xmlns:a16="http://schemas.microsoft.com/office/drawing/2014/main" id="{22A5C372-D708-0751-293B-3534414CF59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6929" y="116632"/>
            <a:ext cx="6124281" cy="6741368"/>
          </a:xfrm>
        </p:spPr>
      </p:pic>
    </p:spTree>
    <p:extLst>
      <p:ext uri="{BB962C8B-B14F-4D97-AF65-F5344CB8AC3E}">
        <p14:creationId xmlns:p14="http://schemas.microsoft.com/office/powerpoint/2010/main" val="83982179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eelOff"/>
      </p:transition>
    </mc:Choice>
    <mc:Fallback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5F94193-12EC-D172-CD93-E556A9BBA3F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7321C6C-0231-A702-C47E-E39069FE056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3707" y="0"/>
            <a:ext cx="5488556" cy="6858000"/>
          </a:xfrm>
        </p:spPr>
      </p:pic>
    </p:spTree>
    <p:extLst>
      <p:ext uri="{BB962C8B-B14F-4D97-AF65-F5344CB8AC3E}">
        <p14:creationId xmlns:p14="http://schemas.microsoft.com/office/powerpoint/2010/main" val="159988919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eelOff"/>
      </p:transition>
    </mc:Choice>
    <mc:Fallback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737B6ED-2A7C-C3F5-C8A3-A062454DD7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FCB5C70-992B-7B8F-485F-12DFE84432A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5640" y="-1107504"/>
            <a:ext cx="5754360" cy="10228759"/>
          </a:xfrm>
        </p:spPr>
      </p:pic>
    </p:spTree>
    <p:extLst>
      <p:ext uri="{BB962C8B-B14F-4D97-AF65-F5344CB8AC3E}">
        <p14:creationId xmlns:p14="http://schemas.microsoft.com/office/powerpoint/2010/main" val="211306678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eelOff"/>
      </p:transition>
    </mc:Choice>
    <mc:Fallback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86AE290-41A8-3B0B-8DB3-9F0D5D1BE9B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017ED51-FD2D-2D3C-D955-AB0617D6C0A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94140" y="0"/>
            <a:ext cx="5090091" cy="6784779"/>
          </a:xfrm>
        </p:spPr>
      </p:pic>
    </p:spTree>
    <p:extLst>
      <p:ext uri="{BB962C8B-B14F-4D97-AF65-F5344CB8AC3E}">
        <p14:creationId xmlns:p14="http://schemas.microsoft.com/office/powerpoint/2010/main" val="295663810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eelOff"/>
      </p:transition>
    </mc:Choice>
    <mc:Fallback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14AA298-4CFE-BA79-D2C3-83ED02E32B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8D6B778-8404-7097-EFDF-30887E29B2B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2738" y="-99392"/>
            <a:ext cx="4909485" cy="6958327"/>
          </a:xfrm>
        </p:spPr>
      </p:pic>
    </p:spTree>
    <p:extLst>
      <p:ext uri="{BB962C8B-B14F-4D97-AF65-F5344CB8AC3E}">
        <p14:creationId xmlns:p14="http://schemas.microsoft.com/office/powerpoint/2010/main" val="260022958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eelOff"/>
      </p:transition>
    </mc:Choice>
    <mc:Fallback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7B58990-5E2A-C8C3-B850-520B0F326F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9" name="Espace réservé du contenu 8">
            <a:extLst>
              <a:ext uri="{FF2B5EF4-FFF2-40B4-BE49-F238E27FC236}">
                <a16:creationId xmlns:a16="http://schemas.microsoft.com/office/drawing/2014/main" id="{CD65A47B-58C7-54D6-CE1F-79EE0E7A2FB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9536" y="250191"/>
            <a:ext cx="7869603" cy="6597352"/>
          </a:xfrm>
        </p:spPr>
      </p:pic>
    </p:spTree>
    <p:extLst>
      <p:ext uri="{BB962C8B-B14F-4D97-AF65-F5344CB8AC3E}">
        <p14:creationId xmlns:p14="http://schemas.microsoft.com/office/powerpoint/2010/main" val="328027027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eelOff"/>
      </p:transition>
    </mc:Choice>
    <mc:Fallback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EA51101-D18E-7FB7-047B-8458555591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DBF7777-DD7F-A84D-D414-A4B9FA6C4D8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7225" y="260648"/>
            <a:ext cx="7690453" cy="6408712"/>
          </a:xfrm>
        </p:spPr>
      </p:pic>
    </p:spTree>
    <p:extLst>
      <p:ext uri="{BB962C8B-B14F-4D97-AF65-F5344CB8AC3E}">
        <p14:creationId xmlns:p14="http://schemas.microsoft.com/office/powerpoint/2010/main" val="208409720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eelOff"/>
      </p:transition>
    </mc:Choice>
    <mc:Fallback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D77D8E6-C099-529E-9BF1-BAB492F72D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FF17D55-7BF1-1054-D029-C37A8192522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54916" y="116632"/>
            <a:ext cx="5961364" cy="6729822"/>
          </a:xfrm>
        </p:spPr>
      </p:pic>
    </p:spTree>
    <p:extLst>
      <p:ext uri="{BB962C8B-B14F-4D97-AF65-F5344CB8AC3E}">
        <p14:creationId xmlns:p14="http://schemas.microsoft.com/office/powerpoint/2010/main" val="178616663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eelOff"/>
      </p:transition>
    </mc:Choice>
    <mc:Fallback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16AAFB6-B299-A60D-3DB7-DC920D2CE8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B721BC9-8F16-5D7E-28EC-071033ADFB7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1582" y="0"/>
            <a:ext cx="5802690" cy="6921699"/>
          </a:xfrm>
        </p:spPr>
      </p:pic>
    </p:spTree>
    <p:extLst>
      <p:ext uri="{BB962C8B-B14F-4D97-AF65-F5344CB8AC3E}">
        <p14:creationId xmlns:p14="http://schemas.microsoft.com/office/powerpoint/2010/main" val="325255408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eelOff"/>
      </p:transition>
    </mc:Choice>
    <mc:Fallback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4E75410-B072-F4BB-8418-8F160C9233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AEC83C0-6A6D-5C23-6A2A-B305DC43C5D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9576" y="-1009554"/>
            <a:ext cx="7026031" cy="7867554"/>
          </a:xfrm>
        </p:spPr>
      </p:pic>
    </p:spTree>
    <p:extLst>
      <p:ext uri="{BB962C8B-B14F-4D97-AF65-F5344CB8AC3E}">
        <p14:creationId xmlns:p14="http://schemas.microsoft.com/office/powerpoint/2010/main" val="379071238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eelOff"/>
      </p:transition>
    </mc:Choice>
    <mc:Fallback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CD808A9-E6AF-DDE0-3337-88437E1D6A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DF21D6F-D4B5-DD7D-BDB6-3F22D27F23F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62567" y="188640"/>
            <a:ext cx="8089817" cy="6656764"/>
          </a:xfrm>
        </p:spPr>
      </p:pic>
    </p:spTree>
    <p:extLst>
      <p:ext uri="{BB962C8B-B14F-4D97-AF65-F5344CB8AC3E}">
        <p14:creationId xmlns:p14="http://schemas.microsoft.com/office/powerpoint/2010/main" val="423928982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eelOff"/>
      </p:transition>
    </mc:Choice>
    <mc:Fallback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D073A31-F0AF-1F7A-5FAB-2941855DC1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7F05090-02B8-5C68-1622-69148AF479F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2650" y="-243408"/>
            <a:ext cx="9681861" cy="8100491"/>
          </a:xfrm>
        </p:spPr>
      </p:pic>
    </p:spTree>
    <p:extLst>
      <p:ext uri="{BB962C8B-B14F-4D97-AF65-F5344CB8AC3E}">
        <p14:creationId xmlns:p14="http://schemas.microsoft.com/office/powerpoint/2010/main" val="25087969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eelOff"/>
      </p:transition>
    </mc:Choice>
    <mc:Fallback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9C27335-19FE-EE0D-D187-36F765E35D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04AA227-1979-2ABA-F7DE-92B05A96114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1624" y="476672"/>
            <a:ext cx="6276355" cy="6276355"/>
          </a:xfrm>
        </p:spPr>
      </p:pic>
    </p:spTree>
    <p:extLst>
      <p:ext uri="{BB962C8B-B14F-4D97-AF65-F5344CB8AC3E}">
        <p14:creationId xmlns:p14="http://schemas.microsoft.com/office/powerpoint/2010/main" val="308832007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eelOff"/>
      </p:transition>
    </mc:Choice>
    <mc:Fallback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2648B5F-ED7F-5AAC-1AC7-501F5653C69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9" name="Espace réservé du contenu 8">
            <a:extLst>
              <a:ext uri="{FF2B5EF4-FFF2-40B4-BE49-F238E27FC236}">
                <a16:creationId xmlns:a16="http://schemas.microsoft.com/office/drawing/2014/main" id="{12F221E4-9C36-0A21-CDD4-95356341034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8364" y="116632"/>
            <a:ext cx="6885358" cy="6741368"/>
          </a:xfrm>
        </p:spPr>
      </p:pic>
    </p:spTree>
    <p:extLst>
      <p:ext uri="{BB962C8B-B14F-4D97-AF65-F5344CB8AC3E}">
        <p14:creationId xmlns:p14="http://schemas.microsoft.com/office/powerpoint/2010/main" val="247046277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eelOff"/>
      </p:transition>
    </mc:Choice>
    <mc:Fallback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A370C8A-D104-752E-936E-53C0ECB4E7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266EB23-3DBC-D559-320D-1EBCDB6DC1E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5680" y="-33396"/>
            <a:ext cx="4968552" cy="6959841"/>
          </a:xfrm>
        </p:spPr>
      </p:pic>
    </p:spTree>
    <p:extLst>
      <p:ext uri="{BB962C8B-B14F-4D97-AF65-F5344CB8AC3E}">
        <p14:creationId xmlns:p14="http://schemas.microsoft.com/office/powerpoint/2010/main" val="330014997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eelOff"/>
      </p:transition>
    </mc:Choice>
    <mc:Fallback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DFA67EE-6567-B1AA-D00D-A47EAD47FB7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96C22A6-AB1E-0987-1716-D301FA3ABDE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1544" y="195530"/>
            <a:ext cx="7344722" cy="6466940"/>
          </a:xfrm>
        </p:spPr>
      </p:pic>
    </p:spTree>
    <p:extLst>
      <p:ext uri="{BB962C8B-B14F-4D97-AF65-F5344CB8AC3E}">
        <p14:creationId xmlns:p14="http://schemas.microsoft.com/office/powerpoint/2010/main" val="296648416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eelOff"/>
      </p:transition>
    </mc:Choice>
    <mc:Fallback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D53F1AF-F377-17BC-8961-04461CF6B8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AB49019-6712-FDF6-BE12-6212AD29AE3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4607" y="-15577"/>
            <a:ext cx="9462786" cy="9489148"/>
          </a:xfrm>
        </p:spPr>
      </p:pic>
    </p:spTree>
    <p:extLst>
      <p:ext uri="{BB962C8B-B14F-4D97-AF65-F5344CB8AC3E}">
        <p14:creationId xmlns:p14="http://schemas.microsoft.com/office/powerpoint/2010/main" val="185529020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eelOff"/>
      </p:transition>
    </mc:Choice>
    <mc:Fallback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317FFB2-4255-D088-B427-BDB96D8A9B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8C21926-AC00-712B-E804-B57C44F03C2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2948" y="-525948"/>
            <a:ext cx="7926103" cy="7909895"/>
          </a:xfrm>
        </p:spPr>
      </p:pic>
    </p:spTree>
    <p:extLst>
      <p:ext uri="{BB962C8B-B14F-4D97-AF65-F5344CB8AC3E}">
        <p14:creationId xmlns:p14="http://schemas.microsoft.com/office/powerpoint/2010/main" val="408198127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eelOff"/>
      </p:transition>
    </mc:Choice>
    <mc:Fallback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3660CC4-8D47-E177-F662-6AD4C1AA04A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F5A9E98-4B03-D855-E84F-BFCF3DCFB4E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14004" y="620688"/>
            <a:ext cx="8670428" cy="6129512"/>
          </a:xfrm>
        </p:spPr>
      </p:pic>
    </p:spTree>
    <p:extLst>
      <p:ext uri="{BB962C8B-B14F-4D97-AF65-F5344CB8AC3E}">
        <p14:creationId xmlns:p14="http://schemas.microsoft.com/office/powerpoint/2010/main" val="243361474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eelOff"/>
      </p:transition>
    </mc:Choice>
    <mc:Fallback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31AE776-8A1C-254A-EF2B-8867187926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03FCBB7-41E2-4FB4-E0DB-8FA7D63399F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3632" y="-3267744"/>
            <a:ext cx="6408712" cy="13889609"/>
          </a:xfrm>
        </p:spPr>
      </p:pic>
    </p:spTree>
    <p:extLst>
      <p:ext uri="{BB962C8B-B14F-4D97-AF65-F5344CB8AC3E}">
        <p14:creationId xmlns:p14="http://schemas.microsoft.com/office/powerpoint/2010/main" val="132689292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eelOff"/>
      </p:transition>
    </mc:Choice>
    <mc:Fallback>
      <p:transition spd="slow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C9E87AA-A5E9-8F07-1B61-77925ED0FA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9" name="Espace réservé du contenu 8">
            <a:extLst>
              <a:ext uri="{FF2B5EF4-FFF2-40B4-BE49-F238E27FC236}">
                <a16:creationId xmlns:a16="http://schemas.microsoft.com/office/drawing/2014/main" id="{8B3478C3-91A2-9707-E671-8B649DE6DE7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3672" y="-179582"/>
            <a:ext cx="5616624" cy="7020780"/>
          </a:xfrm>
        </p:spPr>
      </p:pic>
    </p:spTree>
    <p:extLst>
      <p:ext uri="{BB962C8B-B14F-4D97-AF65-F5344CB8AC3E}">
        <p14:creationId xmlns:p14="http://schemas.microsoft.com/office/powerpoint/2010/main" val="298739254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eelOff"/>
      </p:transition>
    </mc:Choice>
    <mc:Fallback>
      <p:transition spd="slow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3C1FE14-FB1F-167D-4910-77CC6DF5547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6F1AFF7-C32E-4031-4BB8-8AAE4172D77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9496" y="365125"/>
            <a:ext cx="7704856" cy="5778642"/>
          </a:xfrm>
        </p:spPr>
      </p:pic>
    </p:spTree>
    <p:extLst>
      <p:ext uri="{BB962C8B-B14F-4D97-AF65-F5344CB8AC3E}">
        <p14:creationId xmlns:p14="http://schemas.microsoft.com/office/powerpoint/2010/main" val="197598302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eelOff"/>
      </p:transition>
    </mc:Choice>
    <mc:Fallback>
      <p:transition spd="slow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38C3708-A8A0-2263-1968-9ADD3588C0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4B36EF7-897A-C0C2-5645-524A54C9AB9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3346" y="188640"/>
            <a:ext cx="6764982" cy="6764982"/>
          </a:xfrm>
        </p:spPr>
      </p:pic>
    </p:spTree>
    <p:extLst>
      <p:ext uri="{BB962C8B-B14F-4D97-AF65-F5344CB8AC3E}">
        <p14:creationId xmlns:p14="http://schemas.microsoft.com/office/powerpoint/2010/main" val="266919903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eelOff"/>
      </p:transition>
    </mc:Choice>
    <mc:Fallback>
      <p:transition spd="slow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EE6699B-0FE6-8DE7-0E8B-6975915B03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383C2FF-CA63-03E1-B9CE-B2EC58F7AB7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8782" y="116632"/>
            <a:ext cx="5685490" cy="6822588"/>
          </a:xfrm>
        </p:spPr>
      </p:pic>
    </p:spTree>
    <p:extLst>
      <p:ext uri="{BB962C8B-B14F-4D97-AF65-F5344CB8AC3E}">
        <p14:creationId xmlns:p14="http://schemas.microsoft.com/office/powerpoint/2010/main" val="97401484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eelOff"/>
      </p:transition>
    </mc:Choice>
    <mc:Fallback>
      <p:transition spd="slow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A6B14F9-BE0D-0B77-1C64-17843A3622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DFB3527-1DBF-318E-EA46-4B444D66907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1544" y="365125"/>
            <a:ext cx="7990260" cy="6408188"/>
          </a:xfrm>
        </p:spPr>
      </p:pic>
    </p:spTree>
    <p:extLst>
      <p:ext uri="{BB962C8B-B14F-4D97-AF65-F5344CB8AC3E}">
        <p14:creationId xmlns:p14="http://schemas.microsoft.com/office/powerpoint/2010/main" val="204342642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eelOff"/>
      </p:transition>
    </mc:Choice>
    <mc:Fallback>
      <p:transition spd="slow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79B9AB6-8566-6F70-8B4D-277606C5239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E8FC546-5F73-A9E5-BA5F-AEB03950436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7918" y="260648"/>
            <a:ext cx="8074465" cy="6540317"/>
          </a:xfrm>
        </p:spPr>
      </p:pic>
    </p:spTree>
    <p:extLst>
      <p:ext uri="{BB962C8B-B14F-4D97-AF65-F5344CB8AC3E}">
        <p14:creationId xmlns:p14="http://schemas.microsoft.com/office/powerpoint/2010/main" val="243922843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eelOff"/>
      </p:transition>
    </mc:Choice>
    <mc:Fallback>
      <p:transition spd="slow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96D3B89-CA36-2002-444B-C511373B46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6080385-DBD1-F859-04FF-EECE729747F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9456" y="366463"/>
            <a:ext cx="8520633" cy="6390475"/>
          </a:xfrm>
        </p:spPr>
      </p:pic>
    </p:spTree>
    <p:extLst>
      <p:ext uri="{BB962C8B-B14F-4D97-AF65-F5344CB8AC3E}">
        <p14:creationId xmlns:p14="http://schemas.microsoft.com/office/powerpoint/2010/main" val="195755193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eelOff"/>
      </p:transition>
    </mc:Choice>
    <mc:Fallback>
      <p:transition spd="slow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FEEED22-1E52-B467-5DB4-D4D31F8773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41E80CD-CB5E-B8AC-5D71-51D5C324111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9496" y="-5427984"/>
            <a:ext cx="8498160" cy="18870442"/>
          </a:xfrm>
        </p:spPr>
      </p:pic>
    </p:spTree>
    <p:extLst>
      <p:ext uri="{BB962C8B-B14F-4D97-AF65-F5344CB8AC3E}">
        <p14:creationId xmlns:p14="http://schemas.microsoft.com/office/powerpoint/2010/main" val="138384867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eelOff"/>
      </p:transition>
    </mc:Choice>
    <mc:Fallback>
      <p:transition spd="slow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81514BD-820F-1B4B-0956-CAAE52F410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953618D-DB9C-96FF-F013-E7A1861A805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5480" y="-6724128"/>
            <a:ext cx="9361040" cy="20786495"/>
          </a:xfrm>
        </p:spPr>
      </p:pic>
    </p:spTree>
    <p:extLst>
      <p:ext uri="{BB962C8B-B14F-4D97-AF65-F5344CB8AC3E}">
        <p14:creationId xmlns:p14="http://schemas.microsoft.com/office/powerpoint/2010/main" val="207477877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eelOff"/>
      </p:transition>
    </mc:Choice>
    <mc:Fallback>
      <p:transition spd="slow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5D95806-03A1-4F31-A284-45CFCB84C5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61D9874-4CF9-DCDD-C9CC-05B5B519973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7688" y="11153"/>
            <a:ext cx="5159658" cy="6846847"/>
          </a:xfrm>
        </p:spPr>
      </p:pic>
    </p:spTree>
    <p:extLst>
      <p:ext uri="{BB962C8B-B14F-4D97-AF65-F5344CB8AC3E}">
        <p14:creationId xmlns:p14="http://schemas.microsoft.com/office/powerpoint/2010/main" val="267693047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eelOff"/>
      </p:transition>
    </mc:Choice>
    <mc:Fallback>
      <p:transition spd="slow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FB35D93-AC20-F8F7-6125-D1491A9268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4E9DF19-8CF2-F3BE-BBF1-382CA671693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9536" y="145400"/>
            <a:ext cx="7695937" cy="6567200"/>
          </a:xfrm>
        </p:spPr>
      </p:pic>
    </p:spTree>
    <p:extLst>
      <p:ext uri="{BB962C8B-B14F-4D97-AF65-F5344CB8AC3E}">
        <p14:creationId xmlns:p14="http://schemas.microsoft.com/office/powerpoint/2010/main" val="209501544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eelOff"/>
      </p:transition>
    </mc:Choice>
    <mc:Fallback>
      <p:transition spd="slow">
        <p:fade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7DF2EBB-1B7D-A5CF-A370-0D0E9FD89B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60EF526-45E3-8A0C-51CE-83258A7187B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99656" y="219499"/>
            <a:ext cx="5400599" cy="6596154"/>
          </a:xfrm>
        </p:spPr>
      </p:pic>
    </p:spTree>
    <p:extLst>
      <p:ext uri="{BB962C8B-B14F-4D97-AF65-F5344CB8AC3E}">
        <p14:creationId xmlns:p14="http://schemas.microsoft.com/office/powerpoint/2010/main" val="148633129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eelOff"/>
      </p:transition>
    </mc:Choice>
    <mc:Fallback>
      <p:transition spd="slow">
        <p:fade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6EEA60D-E21F-6A00-88F8-4FB0CBE486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9E43B28-954D-77C4-4CE0-743F8FD776F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11338" y="116632"/>
            <a:ext cx="6836990" cy="6836990"/>
          </a:xfrm>
        </p:spPr>
      </p:pic>
    </p:spTree>
    <p:extLst>
      <p:ext uri="{BB962C8B-B14F-4D97-AF65-F5344CB8AC3E}">
        <p14:creationId xmlns:p14="http://schemas.microsoft.com/office/powerpoint/2010/main" val="168806364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eelOff"/>
      </p:transition>
    </mc:Choice>
    <mc:Fallback>
      <p:transition spd="slow">
        <p:fade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95A412F-C827-22C2-FA26-A4CBBAC720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27605D3-8B20-81DC-4BD1-42564A507B6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3346" y="188640"/>
            <a:ext cx="6692974" cy="6692974"/>
          </a:xfrm>
        </p:spPr>
      </p:pic>
    </p:spTree>
    <p:extLst>
      <p:ext uri="{BB962C8B-B14F-4D97-AF65-F5344CB8AC3E}">
        <p14:creationId xmlns:p14="http://schemas.microsoft.com/office/powerpoint/2010/main" val="273573396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eelOff"/>
      </p:transition>
    </mc:Choice>
    <mc:Fallback>
      <p:transition spd="slow">
        <p:fade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17203B0-A2EE-E916-8016-991B85BE61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C9F97F4-6184-CA4B-0ED1-01B167C694E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7688" y="-42676"/>
            <a:ext cx="4824536" cy="6947333"/>
          </a:xfrm>
        </p:spPr>
      </p:pic>
    </p:spTree>
    <p:extLst>
      <p:ext uri="{BB962C8B-B14F-4D97-AF65-F5344CB8AC3E}">
        <p14:creationId xmlns:p14="http://schemas.microsoft.com/office/powerpoint/2010/main" val="349140543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eelOff"/>
      </p:transition>
    </mc:Choice>
    <mc:Fallback>
      <p:transition spd="slow">
        <p:fade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B8E3A30-3E99-1E3E-F5E1-C21F3D8820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2FBEC9F-D050-0FEC-2977-ABBB3091BAC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5520" y="430012"/>
            <a:ext cx="8165977" cy="6079450"/>
          </a:xfrm>
        </p:spPr>
      </p:pic>
    </p:spTree>
    <p:extLst>
      <p:ext uri="{BB962C8B-B14F-4D97-AF65-F5344CB8AC3E}">
        <p14:creationId xmlns:p14="http://schemas.microsoft.com/office/powerpoint/2010/main" val="404579009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eelOff"/>
      </p:transition>
    </mc:Choice>
    <mc:Fallback>
      <p:transition spd="slow">
        <p:fade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D8AD518-95BA-D252-AD99-BFBAC54501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5042679-73E4-F9BB-33DF-4DA0C50FD4A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3592" y="260439"/>
            <a:ext cx="6926913" cy="6337121"/>
          </a:xfrm>
        </p:spPr>
      </p:pic>
    </p:spTree>
    <p:extLst>
      <p:ext uri="{BB962C8B-B14F-4D97-AF65-F5344CB8AC3E}">
        <p14:creationId xmlns:p14="http://schemas.microsoft.com/office/powerpoint/2010/main" val="63939511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eelOff"/>
      </p:transition>
    </mc:Choice>
    <mc:Fallback>
      <p:transition spd="slow">
        <p:fade/>
      </p:transition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719545D-F6C2-E310-6DE9-E14DF2EE7D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547E734-6B14-A9BB-6FDE-C55DE41C10A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3672" y="100402"/>
            <a:ext cx="5112568" cy="6755201"/>
          </a:xfrm>
        </p:spPr>
      </p:pic>
    </p:spTree>
    <p:extLst>
      <p:ext uri="{BB962C8B-B14F-4D97-AF65-F5344CB8AC3E}">
        <p14:creationId xmlns:p14="http://schemas.microsoft.com/office/powerpoint/2010/main" val="405984239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eelOff"/>
      </p:transition>
    </mc:Choice>
    <mc:Fallback>
      <p:transition spd="slow">
        <p:fade/>
      </p:transition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D5148CC-16A3-6D38-B8AD-8385D700AA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E910AF3-B644-0529-37BE-DDCA54CEB2B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47728" y="-57440"/>
            <a:ext cx="4176464" cy="6923723"/>
          </a:xfrm>
        </p:spPr>
      </p:pic>
    </p:spTree>
    <p:extLst>
      <p:ext uri="{BB962C8B-B14F-4D97-AF65-F5344CB8AC3E}">
        <p14:creationId xmlns:p14="http://schemas.microsoft.com/office/powerpoint/2010/main" val="231593503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eelOff"/>
      </p:transition>
    </mc:Choice>
    <mc:Fallback>
      <p:transition spd="slow">
        <p:fade/>
      </p:transition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AE91A56-3D03-2368-2214-AFF9EE9E26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6DEA11C-A057-47E0-9A6D-1A661826745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5520" y="365125"/>
            <a:ext cx="8201542" cy="6381603"/>
          </a:xfrm>
        </p:spPr>
      </p:pic>
    </p:spTree>
    <p:extLst>
      <p:ext uri="{BB962C8B-B14F-4D97-AF65-F5344CB8AC3E}">
        <p14:creationId xmlns:p14="http://schemas.microsoft.com/office/powerpoint/2010/main" val="421196084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eelOff"/>
      </p:transition>
    </mc:Choice>
    <mc:Fallback>
      <p:transition spd="slow">
        <p:fade/>
      </p:transition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A7D5212-B59D-C715-6E1E-FAD23330B9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703180B-5C52-C29E-5802-216BA832148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8271" y="116632"/>
            <a:ext cx="5393094" cy="6741368"/>
          </a:xfr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F27C7BAE-9BE1-2E93-E539-2A6074FC419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00533" y="5373216"/>
            <a:ext cx="1333500" cy="952500"/>
          </a:xfrm>
          <a:prstGeom prst="rect">
            <a:avLst/>
          </a:prstGeom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8862BA4C-8482-C4BA-F1B8-C2E8DDC64AB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1384" y="5589240"/>
            <a:ext cx="1794377" cy="10159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053053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eelOff"/>
      </p:transition>
    </mc:Choice>
    <mc:Fallback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3E4F19A7-A959-40BB-972C-4880BAF8EB0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76</TotalTime>
  <Words>6</Words>
  <Application>Microsoft Office PowerPoint</Application>
  <PresentationFormat>Grand écran</PresentationFormat>
  <Paragraphs>1</Paragraphs>
  <Slides>50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50</vt:i4>
      </vt:variant>
    </vt:vector>
  </HeadingPairs>
  <TitlesOfParts>
    <vt:vector size="54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Humour en vrac N°85 - Perroquet34740</dc:title>
  <dc:creator>Perroquet34740</dc:creator>
  <cp:lastModifiedBy>jean-louis BEYAERT</cp:lastModifiedBy>
  <cp:revision>4</cp:revision>
  <dcterms:created xsi:type="dcterms:W3CDTF">2023-09-25T17:19:59Z</dcterms:created>
  <dcterms:modified xsi:type="dcterms:W3CDTF">2023-09-25T18:37:22Z</dcterms:modified>
</cp:coreProperties>
</file>