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F4388-75B9-432C-B0A9-768100BE1C24}" type="datetimeFigureOut">
              <a:rPr lang="fr-FR" smtClean="0"/>
              <a:t>19/09/2023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6931F-8692-4CDF-862F-4FE3E74836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79863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F4388-75B9-432C-B0A9-768100BE1C24}" type="datetimeFigureOut">
              <a:rPr lang="fr-FR" smtClean="0"/>
              <a:t>19/09/2023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6931F-8692-4CDF-862F-4FE3E74836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8594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F4388-75B9-432C-B0A9-768100BE1C24}" type="datetimeFigureOut">
              <a:rPr lang="fr-FR" smtClean="0"/>
              <a:t>19/09/2023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6931F-8692-4CDF-862F-4FE3E74836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8083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F4388-75B9-432C-B0A9-768100BE1C24}" type="datetimeFigureOut">
              <a:rPr lang="fr-FR" smtClean="0"/>
              <a:t>19/09/2023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6931F-8692-4CDF-862F-4FE3E74836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2775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F4388-75B9-432C-B0A9-768100BE1C24}" type="datetimeFigureOut">
              <a:rPr lang="fr-FR" smtClean="0"/>
              <a:t>19/09/2023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6931F-8692-4CDF-862F-4FE3E74836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1558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F4388-75B9-432C-B0A9-768100BE1C24}" type="datetimeFigureOut">
              <a:rPr lang="fr-FR" smtClean="0"/>
              <a:t>19/09/2023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6931F-8692-4CDF-862F-4FE3E74836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69838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F4388-75B9-432C-B0A9-768100BE1C24}" type="datetimeFigureOut">
              <a:rPr lang="fr-FR" smtClean="0"/>
              <a:t>19/09/2023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6931F-8692-4CDF-862F-4FE3E74836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131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F4388-75B9-432C-B0A9-768100BE1C24}" type="datetimeFigureOut">
              <a:rPr lang="fr-FR" smtClean="0"/>
              <a:t>19/09/2023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6931F-8692-4CDF-862F-4FE3E74836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8054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F4388-75B9-432C-B0A9-768100BE1C24}" type="datetimeFigureOut">
              <a:rPr lang="fr-FR" smtClean="0"/>
              <a:t>19/09/2023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6931F-8692-4CDF-862F-4FE3E74836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9280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F4388-75B9-432C-B0A9-768100BE1C24}" type="datetimeFigureOut">
              <a:rPr lang="fr-FR" smtClean="0"/>
              <a:t>19/09/2023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6931F-8692-4CDF-862F-4FE3E74836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89437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F4388-75B9-432C-B0A9-768100BE1C24}" type="datetimeFigureOut">
              <a:rPr lang="fr-FR" smtClean="0"/>
              <a:t>19/09/2023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6931F-8692-4CDF-862F-4FE3E74836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0746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7F4388-75B9-432C-B0A9-768100BE1C24}" type="datetimeFigureOut">
              <a:rPr lang="fr-FR" smtClean="0"/>
              <a:t>19/09/2023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F6931F-8692-4CDF-862F-4FE3E74836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9197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F3FE5D-87DB-BD96-F0AA-C99A3A44EFC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7CD4D83-0FEF-BFD9-A78A-02ADC63F3FF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A95F43F-ECE7-B801-AB56-798AB7A9955F}"/>
              </a:ext>
            </a:extLst>
          </p:cNvPr>
          <p:cNvSpPr/>
          <p:nvPr/>
        </p:nvSpPr>
        <p:spPr>
          <a:xfrm>
            <a:off x="2207568" y="548680"/>
            <a:ext cx="750330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N°84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2227CCB-F3E7-17B5-FAD9-FA8213D2F2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1495383"/>
            <a:ext cx="4198033" cy="5247541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7C8535FE-A101-3274-4701-0C8E35C9F1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940" y="5257800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364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3181E7-5FDC-CFE2-091C-3D6C4976A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20438F-1FB1-27F3-6ED8-5AA628470C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0409" y="122237"/>
            <a:ext cx="7051182" cy="6858000"/>
          </a:xfrm>
        </p:spPr>
      </p:pic>
    </p:spTree>
    <p:extLst>
      <p:ext uri="{BB962C8B-B14F-4D97-AF65-F5344CB8AC3E}">
        <p14:creationId xmlns:p14="http://schemas.microsoft.com/office/powerpoint/2010/main" val="2115109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6149AA-599E-979C-B5E9-746D76F96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BB0676-9E3C-FC6D-F82B-9E2A084557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468145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430DBD-1E96-C1B2-733E-7E6CAD891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ACE563-71B3-DF1B-C5E2-7F2ED7C303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46146"/>
            <a:ext cx="5112568" cy="6842099"/>
          </a:xfrm>
        </p:spPr>
      </p:pic>
    </p:spTree>
    <p:extLst>
      <p:ext uri="{BB962C8B-B14F-4D97-AF65-F5344CB8AC3E}">
        <p14:creationId xmlns:p14="http://schemas.microsoft.com/office/powerpoint/2010/main" val="3307798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241F6F-1E9B-7750-C039-990DAE5D4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C89431-3E68-BE78-4F46-6F842512E3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-94676"/>
            <a:ext cx="3960440" cy="7039947"/>
          </a:xfrm>
        </p:spPr>
      </p:pic>
    </p:spTree>
    <p:extLst>
      <p:ext uri="{BB962C8B-B14F-4D97-AF65-F5344CB8AC3E}">
        <p14:creationId xmlns:p14="http://schemas.microsoft.com/office/powerpoint/2010/main" val="6077159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F41B2F-A633-AA22-57EA-9B46D485C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9D749B-EE4C-353C-30CA-1B68998DEC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6508" y="174356"/>
            <a:ext cx="9298983" cy="6509288"/>
          </a:xfrm>
        </p:spPr>
      </p:pic>
    </p:spTree>
    <p:extLst>
      <p:ext uri="{BB962C8B-B14F-4D97-AF65-F5344CB8AC3E}">
        <p14:creationId xmlns:p14="http://schemas.microsoft.com/office/powerpoint/2010/main" val="8848402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3A63B9-3ECB-3167-B460-73D116A2E6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BEA369-1C0E-9132-CE39-548A60A278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-17737"/>
            <a:ext cx="8961572" cy="6873070"/>
          </a:xfrm>
        </p:spPr>
      </p:pic>
    </p:spTree>
    <p:extLst>
      <p:ext uri="{BB962C8B-B14F-4D97-AF65-F5344CB8AC3E}">
        <p14:creationId xmlns:p14="http://schemas.microsoft.com/office/powerpoint/2010/main" val="197568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340548-590A-B303-6D25-C129ADB21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0E509A-7754-CD71-DB83-DA39F101EB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12216"/>
            <a:ext cx="7819529" cy="6633568"/>
          </a:xfrm>
        </p:spPr>
      </p:pic>
    </p:spTree>
    <p:extLst>
      <p:ext uri="{BB962C8B-B14F-4D97-AF65-F5344CB8AC3E}">
        <p14:creationId xmlns:p14="http://schemas.microsoft.com/office/powerpoint/2010/main" val="11954777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2E0BA2-8B11-11BD-95C0-F2E3EB93F2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266D50-576B-F17B-0A72-A8F64B610A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69823"/>
            <a:ext cx="7806412" cy="6518354"/>
          </a:xfrm>
        </p:spPr>
      </p:pic>
    </p:spTree>
    <p:extLst>
      <p:ext uri="{BB962C8B-B14F-4D97-AF65-F5344CB8AC3E}">
        <p14:creationId xmlns:p14="http://schemas.microsoft.com/office/powerpoint/2010/main" val="6824266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E87CA1-1F83-287E-15F8-96468B8E1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F3996F-9F13-03CB-201B-BBAB6E677B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30936"/>
            <a:ext cx="7202290" cy="6780879"/>
          </a:xfrm>
        </p:spPr>
      </p:pic>
    </p:spTree>
    <p:extLst>
      <p:ext uri="{BB962C8B-B14F-4D97-AF65-F5344CB8AC3E}">
        <p14:creationId xmlns:p14="http://schemas.microsoft.com/office/powerpoint/2010/main" val="1861432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5D8144-8FD7-D201-8969-C91908DFB9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5BF164-6B3B-5817-A491-5D14B7B690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55640"/>
            <a:ext cx="7609082" cy="6746719"/>
          </a:xfrm>
        </p:spPr>
      </p:pic>
    </p:spTree>
    <p:extLst>
      <p:ext uri="{BB962C8B-B14F-4D97-AF65-F5344CB8AC3E}">
        <p14:creationId xmlns:p14="http://schemas.microsoft.com/office/powerpoint/2010/main" val="40250179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BFD7CF-C44A-6948-DEAD-EA4849840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442A78-6B8E-0091-1E26-18A726FCC0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3394" y="534734"/>
            <a:ext cx="4785211" cy="5981514"/>
          </a:xfrm>
        </p:spPr>
      </p:pic>
    </p:spTree>
    <p:extLst>
      <p:ext uri="{BB962C8B-B14F-4D97-AF65-F5344CB8AC3E}">
        <p14:creationId xmlns:p14="http://schemas.microsoft.com/office/powerpoint/2010/main" val="5356758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7BEB3C-B2B0-5D5C-C61B-A3A3E51AC7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451CCB-A740-EBFB-B36D-37015DF0DC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61878"/>
            <a:ext cx="5688632" cy="6978056"/>
          </a:xfrm>
        </p:spPr>
      </p:pic>
    </p:spTree>
    <p:extLst>
      <p:ext uri="{BB962C8B-B14F-4D97-AF65-F5344CB8AC3E}">
        <p14:creationId xmlns:p14="http://schemas.microsoft.com/office/powerpoint/2010/main" val="339676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4029B0-1AE6-AF6A-9F3C-762DB9539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26BD8A-C4B8-A681-E250-6E8BFC70E6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6348"/>
            <a:ext cx="6904565" cy="6865186"/>
          </a:xfrm>
        </p:spPr>
      </p:pic>
    </p:spTree>
    <p:extLst>
      <p:ext uri="{BB962C8B-B14F-4D97-AF65-F5344CB8AC3E}">
        <p14:creationId xmlns:p14="http://schemas.microsoft.com/office/powerpoint/2010/main" val="774112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BC4D49-2280-FCC2-2105-A5730FEFCB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4A3B88-3526-7B1B-1EBC-724FA30C1A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3771800"/>
            <a:ext cx="6552728" cy="14201048"/>
          </a:xfrm>
        </p:spPr>
      </p:pic>
    </p:spTree>
    <p:extLst>
      <p:ext uri="{BB962C8B-B14F-4D97-AF65-F5344CB8AC3E}">
        <p14:creationId xmlns:p14="http://schemas.microsoft.com/office/powerpoint/2010/main" val="3980204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E9EB97-4975-47AE-FE93-45EBFF79DC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1CCD62-F4E7-790D-277A-BA982EA984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47811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940323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3452E3-4D3D-F9C0-DF3A-E8613FA3D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246D80-D867-A1A9-526B-FB4EF8E93C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226034"/>
            <a:ext cx="9122537" cy="6251485"/>
          </a:xfrm>
        </p:spPr>
      </p:pic>
    </p:spTree>
    <p:extLst>
      <p:ext uri="{BB962C8B-B14F-4D97-AF65-F5344CB8AC3E}">
        <p14:creationId xmlns:p14="http://schemas.microsoft.com/office/powerpoint/2010/main" val="9124176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FA316E-95AA-59B0-6A4A-D84FFE01B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F49D75-33B4-9B13-125B-C049928648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954" y="116632"/>
            <a:ext cx="5079286" cy="6759507"/>
          </a:xfrm>
        </p:spPr>
      </p:pic>
    </p:spTree>
    <p:extLst>
      <p:ext uri="{BB962C8B-B14F-4D97-AF65-F5344CB8AC3E}">
        <p14:creationId xmlns:p14="http://schemas.microsoft.com/office/powerpoint/2010/main" val="1305004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C591CA-FD5B-BF32-EB76-B957488BD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F732F8-5DFC-CA08-7C6C-31752CD17E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20688"/>
            <a:ext cx="9834947" cy="6078301"/>
          </a:xfrm>
        </p:spPr>
      </p:pic>
    </p:spTree>
    <p:extLst>
      <p:ext uri="{BB962C8B-B14F-4D97-AF65-F5344CB8AC3E}">
        <p14:creationId xmlns:p14="http://schemas.microsoft.com/office/powerpoint/2010/main" val="30070192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09438F-8071-6A88-4596-9C6D44967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7B7730-D634-19D7-8E4E-C052603A00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850" y="116632"/>
            <a:ext cx="6286454" cy="6878795"/>
          </a:xfrm>
        </p:spPr>
      </p:pic>
    </p:spTree>
    <p:extLst>
      <p:ext uri="{BB962C8B-B14F-4D97-AF65-F5344CB8AC3E}">
        <p14:creationId xmlns:p14="http://schemas.microsoft.com/office/powerpoint/2010/main" val="31363022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C83EEF-07B4-87B9-1B4E-CCAAD12AF3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60E882-7FC2-4B40-E8CF-2D4BC9E58D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96445"/>
            <a:ext cx="6879260" cy="6761555"/>
          </a:xfrm>
        </p:spPr>
      </p:pic>
    </p:spTree>
    <p:extLst>
      <p:ext uri="{BB962C8B-B14F-4D97-AF65-F5344CB8AC3E}">
        <p14:creationId xmlns:p14="http://schemas.microsoft.com/office/powerpoint/2010/main" val="3120396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6A768E-C1A5-1978-4060-E36B33AEC5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B098B3-B98C-6279-D06A-B6C34363B9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18940"/>
            <a:ext cx="5532595" cy="6839060"/>
          </a:xfrm>
        </p:spPr>
      </p:pic>
    </p:spTree>
    <p:extLst>
      <p:ext uri="{BB962C8B-B14F-4D97-AF65-F5344CB8AC3E}">
        <p14:creationId xmlns:p14="http://schemas.microsoft.com/office/powerpoint/2010/main" val="14007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E71F95-A56B-4327-0F80-5BE012204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7D613A-7E2A-B773-DD28-92C2EF9629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4304" y="74951"/>
            <a:ext cx="7023392" cy="6783049"/>
          </a:xfrm>
        </p:spPr>
      </p:pic>
    </p:spTree>
    <p:extLst>
      <p:ext uri="{BB962C8B-B14F-4D97-AF65-F5344CB8AC3E}">
        <p14:creationId xmlns:p14="http://schemas.microsoft.com/office/powerpoint/2010/main" val="265252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7993EB-0543-AE66-E919-1646A5B73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981A97-B8C3-B9EC-8F31-6A2D086A07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084" y="0"/>
            <a:ext cx="8545419" cy="8529174"/>
          </a:xfrm>
        </p:spPr>
      </p:pic>
    </p:spTree>
    <p:extLst>
      <p:ext uri="{BB962C8B-B14F-4D97-AF65-F5344CB8AC3E}">
        <p14:creationId xmlns:p14="http://schemas.microsoft.com/office/powerpoint/2010/main" val="3519205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ACAC3B-B0FF-B4C7-0D66-8EBBD8477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8610D2-AD16-A2EC-2B6F-34CBB79D87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030" y="0"/>
            <a:ext cx="5161210" cy="6881614"/>
          </a:xfrm>
        </p:spPr>
      </p:pic>
    </p:spTree>
    <p:extLst>
      <p:ext uri="{BB962C8B-B14F-4D97-AF65-F5344CB8AC3E}">
        <p14:creationId xmlns:p14="http://schemas.microsoft.com/office/powerpoint/2010/main" val="3137588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58BAC7-6BA5-E712-B891-10296E562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91DCB2-972B-5038-75EA-CBCA5F37A2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595169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CA0D13-56C1-202B-65CC-991B272223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6709FB-2A63-71E0-7E06-9399EC9A19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1908590"/>
            <a:ext cx="8010192" cy="10675180"/>
          </a:xfrm>
        </p:spPr>
      </p:pic>
    </p:spTree>
    <p:extLst>
      <p:ext uri="{BB962C8B-B14F-4D97-AF65-F5344CB8AC3E}">
        <p14:creationId xmlns:p14="http://schemas.microsoft.com/office/powerpoint/2010/main" val="35107899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A5A1DC-C1F1-497C-2B68-8AF4EF2AF0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A47A5B-EDFE-3755-4838-9809B9CA0F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35952"/>
            <a:ext cx="5592146" cy="8930425"/>
          </a:xfrm>
        </p:spPr>
      </p:pic>
    </p:spTree>
    <p:extLst>
      <p:ext uri="{BB962C8B-B14F-4D97-AF65-F5344CB8AC3E}">
        <p14:creationId xmlns:p14="http://schemas.microsoft.com/office/powerpoint/2010/main" val="371549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1E8903-C2AD-05FF-DA65-B8EDFFE8F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D0F781-7541-0457-E773-B47BA343C2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1827584"/>
            <a:ext cx="6192688" cy="11019690"/>
          </a:xfrm>
        </p:spPr>
      </p:pic>
    </p:spTree>
    <p:extLst>
      <p:ext uri="{BB962C8B-B14F-4D97-AF65-F5344CB8AC3E}">
        <p14:creationId xmlns:p14="http://schemas.microsoft.com/office/powerpoint/2010/main" val="2102235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F2EB73-FEE2-40E7-E44E-B2A0D577D8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87531C1D-AF9B-984F-8804-5223D95ACA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413890"/>
            <a:ext cx="5760640" cy="7678579"/>
          </a:xfrm>
        </p:spPr>
      </p:pic>
    </p:spTree>
    <p:extLst>
      <p:ext uri="{BB962C8B-B14F-4D97-AF65-F5344CB8AC3E}">
        <p14:creationId xmlns:p14="http://schemas.microsoft.com/office/powerpoint/2010/main" val="20039648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A7C239-8140-C240-1A14-CED32690D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719AD1-617E-AD65-1CC6-DB49FB724F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32967"/>
            <a:ext cx="6948907" cy="6750745"/>
          </a:xfrm>
        </p:spPr>
      </p:pic>
    </p:spTree>
    <p:extLst>
      <p:ext uri="{BB962C8B-B14F-4D97-AF65-F5344CB8AC3E}">
        <p14:creationId xmlns:p14="http://schemas.microsoft.com/office/powerpoint/2010/main" val="3542085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6B06EC-55AE-596C-D4EC-3F969ED529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DD413D-5697-A4D3-8838-22D44B86C9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365125"/>
            <a:ext cx="6227742" cy="6354838"/>
          </a:xfrm>
        </p:spPr>
      </p:pic>
    </p:spTree>
    <p:extLst>
      <p:ext uri="{BB962C8B-B14F-4D97-AF65-F5344CB8AC3E}">
        <p14:creationId xmlns:p14="http://schemas.microsoft.com/office/powerpoint/2010/main" val="1093170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7579FB-15AB-AD9F-A7FF-0DE5DFC03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4AC5D6-9C9B-5D05-1440-9904C7C561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3544673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9D82E2-6F4F-000D-C321-499996180D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17FC9E-2BBA-8B31-68FF-0CA0DD5C09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9747"/>
            <a:ext cx="7031166" cy="6897494"/>
          </a:xfrm>
        </p:spPr>
      </p:pic>
    </p:spTree>
    <p:extLst>
      <p:ext uri="{BB962C8B-B14F-4D97-AF65-F5344CB8AC3E}">
        <p14:creationId xmlns:p14="http://schemas.microsoft.com/office/powerpoint/2010/main" val="33053178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9A32E0-DF51-4C39-BD64-22D98452D5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368" y="-891480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5A3A96-622C-A9F4-EF35-CAD75DCE83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194" y="-1179512"/>
            <a:ext cx="9717310" cy="9717310"/>
          </a:xfrm>
        </p:spPr>
      </p:pic>
    </p:spTree>
    <p:extLst>
      <p:ext uri="{BB962C8B-B14F-4D97-AF65-F5344CB8AC3E}">
        <p14:creationId xmlns:p14="http://schemas.microsoft.com/office/powerpoint/2010/main" val="913302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8CDA34-E467-289D-4190-8FDC058A4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B17EF7-7A5B-07B2-EE0B-91D09D94A4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127" y="188640"/>
            <a:ext cx="8185257" cy="6599364"/>
          </a:xfrm>
        </p:spPr>
      </p:pic>
    </p:spTree>
    <p:extLst>
      <p:ext uri="{BB962C8B-B14F-4D97-AF65-F5344CB8AC3E}">
        <p14:creationId xmlns:p14="http://schemas.microsoft.com/office/powerpoint/2010/main" val="4034623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3D0B39-4320-4406-7F2E-81A9C4D550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114FC6-A557-1BE7-B47C-67E5DCBDA5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114448"/>
            <a:ext cx="7965837" cy="6629104"/>
          </a:xfrm>
        </p:spPr>
      </p:pic>
    </p:spTree>
    <p:extLst>
      <p:ext uri="{BB962C8B-B14F-4D97-AF65-F5344CB8AC3E}">
        <p14:creationId xmlns:p14="http://schemas.microsoft.com/office/powerpoint/2010/main" val="2313890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3E14DE-BC3E-2EEE-DC6C-DFD45C7CF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AB249F-2FCF-FA76-B863-2414572A21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331640"/>
            <a:ext cx="5760639" cy="11849834"/>
          </a:xfrm>
        </p:spPr>
      </p:pic>
    </p:spTree>
    <p:extLst>
      <p:ext uri="{BB962C8B-B14F-4D97-AF65-F5344CB8AC3E}">
        <p14:creationId xmlns:p14="http://schemas.microsoft.com/office/powerpoint/2010/main" val="2964165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1BC302-BFB6-958E-EEDC-E55026C6B8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4D164D-3228-8731-979E-32903EE0A8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786" y="365124"/>
            <a:ext cx="8424637" cy="6647567"/>
          </a:xfrm>
        </p:spPr>
      </p:pic>
    </p:spTree>
    <p:extLst>
      <p:ext uri="{BB962C8B-B14F-4D97-AF65-F5344CB8AC3E}">
        <p14:creationId xmlns:p14="http://schemas.microsoft.com/office/powerpoint/2010/main" val="42264711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97CB7F-CD8F-8666-BE1B-7B476624F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BB5483-02A4-FD09-E3A1-4F94BE97C1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329834"/>
            <a:ext cx="8659936" cy="6494952"/>
          </a:xfrm>
        </p:spPr>
      </p:pic>
    </p:spTree>
    <p:extLst>
      <p:ext uri="{BB962C8B-B14F-4D97-AF65-F5344CB8AC3E}">
        <p14:creationId xmlns:p14="http://schemas.microsoft.com/office/powerpoint/2010/main" val="2788328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94CCD6-87C1-525F-397A-AEDB1EC440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79E948-B408-194C-FE8C-6451D31B1D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911" y="-99392"/>
            <a:ext cx="4803305" cy="6889204"/>
          </a:xfrm>
        </p:spPr>
      </p:pic>
    </p:spTree>
    <p:extLst>
      <p:ext uri="{BB962C8B-B14F-4D97-AF65-F5344CB8AC3E}">
        <p14:creationId xmlns:p14="http://schemas.microsoft.com/office/powerpoint/2010/main" val="2780854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06ACE1-E867-BAD0-555E-4BB0DA9D32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EF445D-4A0F-6C14-0754-22E9734939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626" y="0"/>
            <a:ext cx="7266056" cy="6858000"/>
          </a:xfrm>
        </p:spPr>
      </p:pic>
    </p:spTree>
    <p:extLst>
      <p:ext uri="{BB962C8B-B14F-4D97-AF65-F5344CB8AC3E}">
        <p14:creationId xmlns:p14="http://schemas.microsoft.com/office/powerpoint/2010/main" val="36088915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2F8AFC-523D-3CBE-BD8B-A7A501D12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56E571-8F18-701B-8C9A-86C684FEB4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48394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276703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AEE363-74C4-89C0-5DCA-9D9E3CC93F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CD015A-B6B5-0ED4-E6F5-2ED61A0BC5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893496" cy="7893496"/>
          </a:xfrm>
        </p:spPr>
      </p:pic>
    </p:spTree>
    <p:extLst>
      <p:ext uri="{BB962C8B-B14F-4D97-AF65-F5344CB8AC3E}">
        <p14:creationId xmlns:p14="http://schemas.microsoft.com/office/powerpoint/2010/main" val="40709068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D81E4A-AB21-F8F9-322A-4D4D467E83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355C47-FF37-2EC5-DC6A-0983644B30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28942"/>
            <a:ext cx="8995973" cy="6746980"/>
          </a:xfrm>
        </p:spPr>
      </p:pic>
    </p:spTree>
    <p:extLst>
      <p:ext uri="{BB962C8B-B14F-4D97-AF65-F5344CB8AC3E}">
        <p14:creationId xmlns:p14="http://schemas.microsoft.com/office/powerpoint/2010/main" val="9000479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8FCA24-CB51-E5E2-5D3B-F12C9E256A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97D61E-FF03-F0F5-0342-1C19BE72BB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-675456"/>
            <a:ext cx="11493467" cy="8620100"/>
          </a:xfrm>
        </p:spPr>
      </p:pic>
    </p:spTree>
    <p:extLst>
      <p:ext uri="{BB962C8B-B14F-4D97-AF65-F5344CB8AC3E}">
        <p14:creationId xmlns:p14="http://schemas.microsoft.com/office/powerpoint/2010/main" val="2552870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FB259C-204C-3198-AD6E-3A87BD8D3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F72EE3-48F4-8B25-D99E-813C8EEFC5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3376" y="-171400"/>
            <a:ext cx="5356880" cy="7322428"/>
          </a:xfrm>
        </p:spPr>
      </p:pic>
    </p:spTree>
    <p:extLst>
      <p:ext uri="{BB962C8B-B14F-4D97-AF65-F5344CB8AC3E}">
        <p14:creationId xmlns:p14="http://schemas.microsoft.com/office/powerpoint/2010/main" val="29064324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5489B4-130B-14EF-C3DE-B5D1D0699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4FE752-AD77-BDF5-F7CA-3AB4856007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675456"/>
            <a:ext cx="8421166" cy="8421166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89EA91F-7505-DE0A-599A-EB49FE9BF0BE}"/>
              </a:ext>
            </a:extLst>
          </p:cNvPr>
          <p:cNvSpPr txBox="1"/>
          <p:nvPr/>
        </p:nvSpPr>
        <p:spPr>
          <a:xfrm>
            <a:off x="2423592" y="548680"/>
            <a:ext cx="6813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UN ASTRONOME ESPAGNOL DECOUVRE UNE NOUVELLE EXOPLANETE</a:t>
            </a:r>
          </a:p>
        </p:txBody>
      </p:sp>
    </p:spTree>
    <p:extLst>
      <p:ext uri="{BB962C8B-B14F-4D97-AF65-F5344CB8AC3E}">
        <p14:creationId xmlns:p14="http://schemas.microsoft.com/office/powerpoint/2010/main" val="42078935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A45CF4-A57D-C7DD-F7A4-AE4313AC3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1217BF-700B-81E8-E5B0-C9B3F27148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6823473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29B9A0-0185-66CE-2EA2-CDD1F5FC2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603713-B5F3-0B0A-C7A6-79B1E021A3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365125"/>
            <a:ext cx="7445540" cy="5584155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30F5AE9-B1F6-3AD3-ADC0-FDCC08973E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050" y="5661248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2F3B44C-07A5-0729-61BD-77160FCB11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" y="5685182"/>
            <a:ext cx="1818762" cy="1029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899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32</TotalTime>
  <Words>13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N°84- Perroquet34740</dc:title>
  <dc:creator>Perroquet34740</dc:creator>
  <cp:lastModifiedBy>jean-louis BEYAERT</cp:lastModifiedBy>
  <cp:revision>2</cp:revision>
  <dcterms:created xsi:type="dcterms:W3CDTF">2023-09-19T18:52:56Z</dcterms:created>
  <dcterms:modified xsi:type="dcterms:W3CDTF">2023-09-19T19:25:19Z</dcterms:modified>
</cp:coreProperties>
</file>