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306" r:id="rId3"/>
    <p:sldId id="262" r:id="rId4"/>
    <p:sldId id="257" r:id="rId5"/>
    <p:sldId id="258" r:id="rId6"/>
    <p:sldId id="259" r:id="rId7"/>
    <p:sldId id="260" r:id="rId8"/>
    <p:sldId id="261" r:id="rId9"/>
    <p:sldId id="263" r:id="rId10"/>
    <p:sldId id="264" r:id="rId11"/>
    <p:sldId id="266" r:id="rId12"/>
    <p:sldId id="265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6" r:id="rId23"/>
    <p:sldId id="277" r:id="rId24"/>
    <p:sldId id="278" r:id="rId25"/>
    <p:sldId id="279" r:id="rId26"/>
    <p:sldId id="280" r:id="rId27"/>
    <p:sldId id="281" r:id="rId28"/>
    <p:sldId id="282" r:id="rId29"/>
    <p:sldId id="283" r:id="rId30"/>
    <p:sldId id="284" r:id="rId31"/>
    <p:sldId id="285" r:id="rId32"/>
    <p:sldId id="286" r:id="rId33"/>
    <p:sldId id="287" r:id="rId34"/>
    <p:sldId id="288" r:id="rId35"/>
    <p:sldId id="289" r:id="rId36"/>
    <p:sldId id="290" r:id="rId37"/>
    <p:sldId id="291" r:id="rId38"/>
    <p:sldId id="292" r:id="rId39"/>
    <p:sldId id="293" r:id="rId40"/>
    <p:sldId id="295" r:id="rId41"/>
    <p:sldId id="294" r:id="rId42"/>
    <p:sldId id="296" r:id="rId43"/>
    <p:sldId id="297" r:id="rId44"/>
    <p:sldId id="298" r:id="rId45"/>
    <p:sldId id="299" r:id="rId46"/>
    <p:sldId id="300" r:id="rId47"/>
    <p:sldId id="301" r:id="rId48"/>
    <p:sldId id="302" r:id="rId49"/>
    <p:sldId id="303" r:id="rId50"/>
    <p:sldId id="304" r:id="rId51"/>
    <p:sldId id="305" r:id="rId5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  <p:ext uri="{1BD7E111-0CB8-44D6-8891-C1BB2F81B7CC}">
      <p1710:readonlyRecommended xmlns:p1710="http://schemas.microsoft.com/office/powerpoint/2017/10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7" autoAdjust="0"/>
    <p:restoredTop sz="94660"/>
  </p:normalViewPr>
  <p:slideViewPr>
    <p:cSldViewPr>
      <p:cViewPr varScale="1">
        <p:scale>
          <a:sx n="83" d="100"/>
          <a:sy n="83" d="100"/>
        </p:scale>
        <p:origin x="450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tableStyles" Target="tableStyle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366A3E-58D9-4253-AD0E-2B3B9FA53F29}" type="datetimeFigureOut">
              <a:rPr lang="fr-FR" smtClean="0"/>
              <a:t>04/09/2023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7F6B75-524B-482B-B92B-0107CC48968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488590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366A3E-58D9-4253-AD0E-2B3B9FA53F29}" type="datetimeFigureOut">
              <a:rPr lang="fr-FR" smtClean="0"/>
              <a:t>04/09/2023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7F6B75-524B-482B-B92B-0107CC48968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9579002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366A3E-58D9-4253-AD0E-2B3B9FA53F29}" type="datetimeFigureOut">
              <a:rPr lang="fr-FR" smtClean="0"/>
              <a:t>04/09/2023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7F6B75-524B-482B-B92B-0107CC48968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461576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366A3E-58D9-4253-AD0E-2B3B9FA53F29}" type="datetimeFigureOut">
              <a:rPr lang="fr-FR" smtClean="0"/>
              <a:t>04/09/2023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7F6B75-524B-482B-B92B-0107CC48968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2855899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366A3E-58D9-4253-AD0E-2B3B9FA53F29}" type="datetimeFigureOut">
              <a:rPr lang="fr-FR" smtClean="0"/>
              <a:t>04/09/2023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7F6B75-524B-482B-B92B-0107CC48968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8882061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366A3E-58D9-4253-AD0E-2B3B9FA53F29}" type="datetimeFigureOut">
              <a:rPr lang="fr-FR" smtClean="0"/>
              <a:t>04/09/2023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7F6B75-524B-482B-B92B-0107CC48968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7482714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366A3E-58D9-4253-AD0E-2B3B9FA53F29}" type="datetimeFigureOut">
              <a:rPr lang="fr-FR" smtClean="0"/>
              <a:t>04/09/2023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7F6B75-524B-482B-B92B-0107CC48968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0374319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366A3E-58D9-4253-AD0E-2B3B9FA53F29}" type="datetimeFigureOut">
              <a:rPr lang="fr-FR" smtClean="0"/>
              <a:t>04/09/2023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7F6B75-524B-482B-B92B-0107CC48968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7152458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366A3E-58D9-4253-AD0E-2B3B9FA53F29}" type="datetimeFigureOut">
              <a:rPr lang="fr-FR" smtClean="0"/>
              <a:t>04/09/2023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7F6B75-524B-482B-B92B-0107CC48968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4276220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366A3E-58D9-4253-AD0E-2B3B9FA53F29}" type="datetimeFigureOut">
              <a:rPr lang="fr-FR" smtClean="0"/>
              <a:t>04/09/2023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7F6B75-524B-482B-B92B-0107CC48968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2854941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366A3E-58D9-4253-AD0E-2B3B9FA53F29}" type="datetimeFigureOut">
              <a:rPr lang="fr-FR" smtClean="0"/>
              <a:t>04/09/2023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7F6B75-524B-482B-B92B-0107CC48968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4209785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peelOff"/>
      </p:transition>
    </mc:Choice>
    <mc:Fallback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4366A3E-58D9-4253-AD0E-2B3B9FA53F29}" type="datetimeFigureOut">
              <a:rPr lang="fr-FR" smtClean="0"/>
              <a:t>04/09/2023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B7F6B75-524B-482B-B92B-0107CC48968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58198769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peelOff"/>
      </p:transition>
    </mc:Choice>
    <mc:Fallback>
      <p:transition spd="slow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g"/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gif"/><Relationship Id="rId2" Type="http://schemas.openxmlformats.org/officeDocument/2006/relationships/image" Target="../media/image52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4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C24FCCA-B154-3788-8292-F20C797D3AF5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31D35572-6621-624B-E441-A750DB8AB4A8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02682681-4572-534D-EFF5-24962F175123}"/>
              </a:ext>
            </a:extLst>
          </p:cNvPr>
          <p:cNvSpPr/>
          <p:nvPr/>
        </p:nvSpPr>
        <p:spPr>
          <a:xfrm>
            <a:off x="1991544" y="332656"/>
            <a:ext cx="7305689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5400" b="0" cap="none" spc="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HUMOUR EN VRAC N°83</a:t>
            </a:r>
          </a:p>
        </p:txBody>
      </p:sp>
      <p:pic>
        <p:nvPicPr>
          <p:cNvPr id="6" name="Image 5">
            <a:extLst>
              <a:ext uri="{FF2B5EF4-FFF2-40B4-BE49-F238E27FC236}">
                <a16:creationId xmlns:a16="http://schemas.microsoft.com/office/drawing/2014/main" id="{6FBFCB37-CDCF-9F0C-2982-A9F4B8D1DDC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90925" y="1199055"/>
            <a:ext cx="5010150" cy="5638800"/>
          </a:xfrm>
          <a:prstGeom prst="rect">
            <a:avLst/>
          </a:prstGeom>
        </p:spPr>
      </p:pic>
      <p:pic>
        <p:nvPicPr>
          <p:cNvPr id="8" name="Image 7">
            <a:extLst>
              <a:ext uri="{FF2B5EF4-FFF2-40B4-BE49-F238E27FC236}">
                <a16:creationId xmlns:a16="http://schemas.microsoft.com/office/drawing/2014/main" id="{7A3FDD57-FB95-8269-9545-A84B9CB8C05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25492" y="5021262"/>
            <a:ext cx="1781175" cy="1428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6331132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peelOff"/>
        <p:sndAc>
          <p:stSnd loop="1">
            <p:snd r:embed="rId2" name="Musique Humour 6.wav"/>
          </p:stSnd>
        </p:sndAc>
      </p:transition>
    </mc:Choice>
    <mc:Fallback>
      <p:transition spd="slow">
        <p:fade/>
        <p:sndAc>
          <p:stSnd loop="1">
            <p:snd r:embed="rId2" name="Musique Humour 6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2B8BA1B-A815-A4F7-6EDD-B4C4FDBF50A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86D0ADB-F697-A4CE-F18A-49E52CC8EFB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81118" y="116632"/>
            <a:ext cx="5075122" cy="6763614"/>
          </a:xfrm>
        </p:spPr>
      </p:pic>
    </p:spTree>
    <p:extLst>
      <p:ext uri="{BB962C8B-B14F-4D97-AF65-F5344CB8AC3E}">
        <p14:creationId xmlns:p14="http://schemas.microsoft.com/office/powerpoint/2010/main" val="162619953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peelOff"/>
      </p:transition>
    </mc:Choice>
    <mc:Fallback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F006C45-B510-256D-DB8D-24166C259E2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F696CEF-47E9-39A7-A281-EE3FCDC4B55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40791" y="548680"/>
            <a:ext cx="8399625" cy="6229723"/>
          </a:xfrm>
        </p:spPr>
      </p:pic>
    </p:spTree>
    <p:extLst>
      <p:ext uri="{BB962C8B-B14F-4D97-AF65-F5344CB8AC3E}">
        <p14:creationId xmlns:p14="http://schemas.microsoft.com/office/powerpoint/2010/main" val="52299710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peelOff"/>
      </p:transition>
    </mc:Choice>
    <mc:Fallback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74FFCB8-CEB5-E66C-0614-C229389E907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7344762-9095-A518-3064-A0994418C49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91099" y="0"/>
            <a:ext cx="6369197" cy="6878734"/>
          </a:xfrm>
        </p:spPr>
      </p:pic>
    </p:spTree>
    <p:extLst>
      <p:ext uri="{BB962C8B-B14F-4D97-AF65-F5344CB8AC3E}">
        <p14:creationId xmlns:p14="http://schemas.microsoft.com/office/powerpoint/2010/main" val="427763433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peelOff"/>
      </p:transition>
    </mc:Choice>
    <mc:Fallback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AAD8AAC-DFC2-6043-E598-2C85E1BF910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5AD0AA3-BBA0-8B22-34F6-2999DD09142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42041" y="0"/>
            <a:ext cx="6246247" cy="6839998"/>
          </a:xfrm>
        </p:spPr>
      </p:pic>
    </p:spTree>
    <p:extLst>
      <p:ext uri="{BB962C8B-B14F-4D97-AF65-F5344CB8AC3E}">
        <p14:creationId xmlns:p14="http://schemas.microsoft.com/office/powerpoint/2010/main" val="90936397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peelOff"/>
      </p:transition>
    </mc:Choice>
    <mc:Fallback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C8A6E85-D515-C14F-F615-DF4433838DA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5FED21F-5454-4D78-E8CF-0C708584EC6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63552" y="177089"/>
            <a:ext cx="7272808" cy="6503821"/>
          </a:xfrm>
        </p:spPr>
      </p:pic>
    </p:spTree>
    <p:extLst>
      <p:ext uri="{BB962C8B-B14F-4D97-AF65-F5344CB8AC3E}">
        <p14:creationId xmlns:p14="http://schemas.microsoft.com/office/powerpoint/2010/main" val="411100513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peelOff"/>
      </p:transition>
    </mc:Choice>
    <mc:Fallback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A64B922-D1A4-E062-6C0C-910345C1105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9" name="Espace réservé du contenu 8">
            <a:extLst>
              <a:ext uri="{FF2B5EF4-FFF2-40B4-BE49-F238E27FC236}">
                <a16:creationId xmlns:a16="http://schemas.microsoft.com/office/drawing/2014/main" id="{470F0FA0-0E2B-DAEC-1D69-EDE768AB96A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94964" y="0"/>
            <a:ext cx="5433283" cy="6791604"/>
          </a:xfrm>
        </p:spPr>
      </p:pic>
    </p:spTree>
    <p:extLst>
      <p:ext uri="{BB962C8B-B14F-4D97-AF65-F5344CB8AC3E}">
        <p14:creationId xmlns:p14="http://schemas.microsoft.com/office/powerpoint/2010/main" val="67473994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peelOff"/>
      </p:transition>
    </mc:Choice>
    <mc:Fallback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B5C3A96-8E70-7AF5-7F85-7221E35569B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23BF2F8-E40B-2AA6-502F-01CFC698F6B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03512" y="112216"/>
            <a:ext cx="7819529" cy="6633568"/>
          </a:xfrm>
        </p:spPr>
      </p:pic>
    </p:spTree>
    <p:extLst>
      <p:ext uri="{BB962C8B-B14F-4D97-AF65-F5344CB8AC3E}">
        <p14:creationId xmlns:p14="http://schemas.microsoft.com/office/powerpoint/2010/main" val="266085394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peelOff"/>
      </p:transition>
    </mc:Choice>
    <mc:Fallback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00E5C5F-FEB3-46B1-96A0-52BF88C988C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0D8F0D4-AAA9-3A53-C49D-F78E17E5009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3432" y="-522"/>
            <a:ext cx="9559241" cy="6957004"/>
          </a:xfrm>
        </p:spPr>
      </p:pic>
    </p:spTree>
    <p:extLst>
      <p:ext uri="{BB962C8B-B14F-4D97-AF65-F5344CB8AC3E}">
        <p14:creationId xmlns:p14="http://schemas.microsoft.com/office/powerpoint/2010/main" val="106171651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peelOff"/>
      </p:transition>
    </mc:Choice>
    <mc:Fallback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41968EC-4CBB-77E0-8F10-748FE26B3A6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296FAA0-3229-4753-0ADB-457394E9FBF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15680" y="0"/>
            <a:ext cx="5507844" cy="6879319"/>
          </a:xfrm>
        </p:spPr>
      </p:pic>
    </p:spTree>
    <p:extLst>
      <p:ext uri="{BB962C8B-B14F-4D97-AF65-F5344CB8AC3E}">
        <p14:creationId xmlns:p14="http://schemas.microsoft.com/office/powerpoint/2010/main" val="159297441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peelOff"/>
      </p:transition>
    </mc:Choice>
    <mc:Fallback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836AF78-1A6A-BFFA-2E50-7C1C07A426E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58B8786-D0BD-58DF-738D-281F6A337D7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5520" y="116631"/>
            <a:ext cx="5344736" cy="6639423"/>
          </a:xfrm>
        </p:spPr>
      </p:pic>
    </p:spTree>
    <p:extLst>
      <p:ext uri="{BB962C8B-B14F-4D97-AF65-F5344CB8AC3E}">
        <p14:creationId xmlns:p14="http://schemas.microsoft.com/office/powerpoint/2010/main" val="43316151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peelOff"/>
      </p:transition>
    </mc:Choice>
    <mc:Fallback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B167B75-4067-EEED-9012-DF05DAFAE98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78DE5BD-A1B6-74CF-F47D-D9CA80D96E7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99456" y="-42279"/>
            <a:ext cx="8877944" cy="6535154"/>
          </a:xfrm>
        </p:spPr>
      </p:pic>
    </p:spTree>
    <p:extLst>
      <p:ext uri="{BB962C8B-B14F-4D97-AF65-F5344CB8AC3E}">
        <p14:creationId xmlns:p14="http://schemas.microsoft.com/office/powerpoint/2010/main" val="16944507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peelOff"/>
      </p:transition>
    </mc:Choice>
    <mc:Fallback>
      <p:transition spd="slow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42B2929-3EF4-CBB3-B1BA-09991A17CBA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733B885-767B-98A4-B396-6E3215AB8D4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01537" y="0"/>
            <a:ext cx="6302775" cy="7216919"/>
          </a:xfrm>
        </p:spPr>
      </p:pic>
    </p:spTree>
    <p:extLst>
      <p:ext uri="{BB962C8B-B14F-4D97-AF65-F5344CB8AC3E}">
        <p14:creationId xmlns:p14="http://schemas.microsoft.com/office/powerpoint/2010/main" val="245586589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peelOff"/>
      </p:transition>
    </mc:Choice>
    <mc:Fallback>
      <p:transition spd="slow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B75CA57-1E75-E268-34C4-B5615DF6DFA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E2DB419-B0EF-A78C-B5F1-0779E126698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91544" y="-99392"/>
            <a:ext cx="7575507" cy="6840760"/>
          </a:xfrm>
        </p:spPr>
      </p:pic>
    </p:spTree>
    <p:extLst>
      <p:ext uri="{BB962C8B-B14F-4D97-AF65-F5344CB8AC3E}">
        <p14:creationId xmlns:p14="http://schemas.microsoft.com/office/powerpoint/2010/main" val="272939492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peelOff"/>
      </p:transition>
    </mc:Choice>
    <mc:Fallback>
      <p:transition spd="slow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C77EEEA-F304-3518-0EB6-848C2B20D94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3BBB683-1931-1CBD-1A2F-446945C6F52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3432" y="153162"/>
            <a:ext cx="9645522" cy="6551675"/>
          </a:xfrm>
        </p:spPr>
      </p:pic>
    </p:spTree>
    <p:extLst>
      <p:ext uri="{BB962C8B-B14F-4D97-AF65-F5344CB8AC3E}">
        <p14:creationId xmlns:p14="http://schemas.microsoft.com/office/powerpoint/2010/main" val="366905710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peelOff"/>
      </p:transition>
    </mc:Choice>
    <mc:Fallback>
      <p:transition spd="slow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A07FF2E-7DA8-FED7-3928-172F41AA947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87B0239-7FF4-DF10-2952-CAE95566C50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4706" y="0"/>
            <a:ext cx="6881614" cy="6881614"/>
          </a:xfrm>
        </p:spPr>
      </p:pic>
    </p:spTree>
    <p:extLst>
      <p:ext uri="{BB962C8B-B14F-4D97-AF65-F5344CB8AC3E}">
        <p14:creationId xmlns:p14="http://schemas.microsoft.com/office/powerpoint/2010/main" val="232367913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peelOff"/>
      </p:transition>
    </mc:Choice>
    <mc:Fallback>
      <p:transition spd="slow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016080A-76FE-1F47-6695-B12BA54118B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897330D-762A-29CC-432F-08925C8E49D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32910" y="0"/>
            <a:ext cx="6871402" cy="6766894"/>
          </a:xfrm>
        </p:spPr>
      </p:pic>
    </p:spTree>
    <p:extLst>
      <p:ext uri="{BB962C8B-B14F-4D97-AF65-F5344CB8AC3E}">
        <p14:creationId xmlns:p14="http://schemas.microsoft.com/office/powerpoint/2010/main" val="237189386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peelOff"/>
      </p:transition>
    </mc:Choice>
    <mc:Fallback>
      <p:transition spd="slow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BC9B846-014F-EAEF-17F8-F1C6111EBDC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45171C7-4CE3-2368-C093-8E5F8067C1F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82066" y="-99391"/>
            <a:ext cx="4702166" cy="7053250"/>
          </a:xfrm>
        </p:spPr>
      </p:pic>
    </p:spTree>
    <p:extLst>
      <p:ext uri="{BB962C8B-B14F-4D97-AF65-F5344CB8AC3E}">
        <p14:creationId xmlns:p14="http://schemas.microsoft.com/office/powerpoint/2010/main" val="169126577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peelOff"/>
      </p:transition>
    </mc:Choice>
    <mc:Fallback>
      <p:transition spd="slow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F0FCF46-12E9-DEB0-E60A-63E08E35464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EAB7854-1DDF-EA5F-FB37-EEAEE891664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99656" y="-1401386"/>
            <a:ext cx="5434829" cy="9660772"/>
          </a:xfrm>
        </p:spPr>
      </p:pic>
    </p:spTree>
    <p:extLst>
      <p:ext uri="{BB962C8B-B14F-4D97-AF65-F5344CB8AC3E}">
        <p14:creationId xmlns:p14="http://schemas.microsoft.com/office/powerpoint/2010/main" val="387279820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peelOff"/>
      </p:transition>
    </mc:Choice>
    <mc:Fallback>
      <p:transition spd="slow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B85CB06-D7D9-57CF-AD1A-9A3741B175E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EEF2154-9214-982F-EE39-19D45A3814C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60973" y="0"/>
            <a:ext cx="6230237" cy="6858000"/>
          </a:xfrm>
        </p:spPr>
      </p:pic>
    </p:spTree>
    <p:extLst>
      <p:ext uri="{BB962C8B-B14F-4D97-AF65-F5344CB8AC3E}">
        <p14:creationId xmlns:p14="http://schemas.microsoft.com/office/powerpoint/2010/main" val="24930534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peelOff"/>
      </p:transition>
    </mc:Choice>
    <mc:Fallback>
      <p:transition spd="slow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4D60F81-FD9C-BCA1-C93F-220EDFA0736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79353AC-5332-2D85-9704-966BE5B838E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32669" y="1825625"/>
            <a:ext cx="4326661" cy="4351338"/>
          </a:xfrm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440A401B-6BF5-AB3A-B103-01BAB0C65C7D}"/>
              </a:ext>
            </a:extLst>
          </p:cNvPr>
          <p:cNvSpPr txBox="1"/>
          <p:nvPr/>
        </p:nvSpPr>
        <p:spPr>
          <a:xfrm>
            <a:off x="4151784" y="1124744"/>
            <a:ext cx="507839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dirty="0">
                <a:solidFill>
                  <a:srgbClr val="FF0000"/>
                </a:solidFill>
              </a:rPr>
              <a:t>UN CŒUR DE VEGAN A TRANSPLANTER </a:t>
            </a:r>
            <a:r>
              <a:rPr lang="fr-FR" dirty="0"/>
              <a:t>!</a:t>
            </a:r>
          </a:p>
        </p:txBody>
      </p:sp>
    </p:spTree>
    <p:extLst>
      <p:ext uri="{BB962C8B-B14F-4D97-AF65-F5344CB8AC3E}">
        <p14:creationId xmlns:p14="http://schemas.microsoft.com/office/powerpoint/2010/main" val="125854824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peelOff"/>
      </p:transition>
    </mc:Choice>
    <mc:Fallback>
      <p:transition spd="slow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3A24F8E-A7FA-4881-0770-BCE8DA45AA3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F8D9884-B5E0-593C-00E5-3C039C6B21B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43472" y="620688"/>
            <a:ext cx="9020920" cy="5984394"/>
          </a:xfrm>
        </p:spPr>
      </p:pic>
    </p:spTree>
    <p:extLst>
      <p:ext uri="{BB962C8B-B14F-4D97-AF65-F5344CB8AC3E}">
        <p14:creationId xmlns:p14="http://schemas.microsoft.com/office/powerpoint/2010/main" val="157224429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peelOff"/>
      </p:transition>
    </mc:Choice>
    <mc:Fallback>
      <p:transition spd="slow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EF38223-BCEC-592A-0039-73EB282B9EE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FCBDF65-EC41-7A93-8588-C729D76C859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03578" y="0"/>
            <a:ext cx="6212701" cy="6732396"/>
          </a:xfrm>
        </p:spPr>
      </p:pic>
    </p:spTree>
    <p:extLst>
      <p:ext uri="{BB962C8B-B14F-4D97-AF65-F5344CB8AC3E}">
        <p14:creationId xmlns:p14="http://schemas.microsoft.com/office/powerpoint/2010/main" val="19647680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peelOff"/>
      </p:transition>
    </mc:Choice>
    <mc:Fallback>
      <p:transition spd="slow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0F93EDF-D95E-7484-D64A-53AB680F1C1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55E8A7B-8D11-220D-520A-3A2324C5661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99456" y="620688"/>
            <a:ext cx="9365765" cy="5268243"/>
          </a:xfrm>
        </p:spPr>
      </p:pic>
    </p:spTree>
    <p:extLst>
      <p:ext uri="{BB962C8B-B14F-4D97-AF65-F5344CB8AC3E}">
        <p14:creationId xmlns:p14="http://schemas.microsoft.com/office/powerpoint/2010/main" val="7251322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peelOff"/>
      </p:transition>
    </mc:Choice>
    <mc:Fallback>
      <p:transition spd="slow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06EF0D2-39EA-284C-B063-9E117189B93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21DAE4B-A66B-E95B-346B-CFC2606896A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32477" y="0"/>
            <a:ext cx="5467779" cy="6915768"/>
          </a:xfrm>
        </p:spPr>
      </p:pic>
    </p:spTree>
    <p:extLst>
      <p:ext uri="{BB962C8B-B14F-4D97-AF65-F5344CB8AC3E}">
        <p14:creationId xmlns:p14="http://schemas.microsoft.com/office/powerpoint/2010/main" val="383404202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peelOff"/>
      </p:transition>
    </mc:Choice>
    <mc:Fallback>
      <p:transition spd="slow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90C2CD0-B4CD-53A6-4249-3BEFC0D01DE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9D0401A-37EB-AA15-2B30-D9A7DA1694B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05019" y="0"/>
            <a:ext cx="5151221" cy="6891234"/>
          </a:xfrm>
        </p:spPr>
      </p:pic>
    </p:spTree>
    <p:extLst>
      <p:ext uri="{BB962C8B-B14F-4D97-AF65-F5344CB8AC3E}">
        <p14:creationId xmlns:p14="http://schemas.microsoft.com/office/powerpoint/2010/main" val="404358130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peelOff"/>
      </p:transition>
    </mc:Choice>
    <mc:Fallback>
      <p:transition spd="slow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7D20ECE-7A3A-C54D-2B20-19E191B3C97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9" name="Espace réservé du contenu 8">
            <a:extLst>
              <a:ext uri="{FF2B5EF4-FFF2-40B4-BE49-F238E27FC236}">
                <a16:creationId xmlns:a16="http://schemas.microsoft.com/office/drawing/2014/main" id="{A68CB1EF-B874-84FF-CA39-CDE9D0B41EB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11691" y="0"/>
            <a:ext cx="6568617" cy="7267939"/>
          </a:xfrm>
        </p:spPr>
      </p:pic>
    </p:spTree>
    <p:extLst>
      <p:ext uri="{BB962C8B-B14F-4D97-AF65-F5344CB8AC3E}">
        <p14:creationId xmlns:p14="http://schemas.microsoft.com/office/powerpoint/2010/main" val="121260199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peelOff"/>
      </p:transition>
    </mc:Choice>
    <mc:Fallback>
      <p:transition spd="slow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F0E655E-09AE-72A6-FCB0-7CBF9FBBDF9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2AF7208-2E1C-B5E2-9BA6-88750C60135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95600" y="-95622"/>
            <a:ext cx="6953622" cy="6953622"/>
          </a:xfrm>
        </p:spPr>
      </p:pic>
    </p:spTree>
    <p:extLst>
      <p:ext uri="{BB962C8B-B14F-4D97-AF65-F5344CB8AC3E}">
        <p14:creationId xmlns:p14="http://schemas.microsoft.com/office/powerpoint/2010/main" val="200838448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peelOff"/>
      </p:transition>
    </mc:Choice>
    <mc:Fallback>
      <p:transition spd="slow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4033DEA-1751-1B1C-17DB-6B8DC916377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9137120-2DB3-B76C-B38F-9C7F0EB6B35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0514" y="0"/>
            <a:ext cx="6105766" cy="6813850"/>
          </a:xfrm>
        </p:spPr>
      </p:pic>
    </p:spTree>
    <p:extLst>
      <p:ext uri="{BB962C8B-B14F-4D97-AF65-F5344CB8AC3E}">
        <p14:creationId xmlns:p14="http://schemas.microsoft.com/office/powerpoint/2010/main" val="247891842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peelOff"/>
      </p:transition>
    </mc:Choice>
    <mc:Fallback>
      <p:transition spd="slow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136EEA3-C6CB-31EA-5F74-2CEE24C9481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393AC0A-6732-6B25-0AB6-37A3D5F2C7B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07568" y="-45746"/>
            <a:ext cx="7242133" cy="6870389"/>
          </a:xfrm>
        </p:spPr>
      </p:pic>
    </p:spTree>
    <p:extLst>
      <p:ext uri="{BB962C8B-B14F-4D97-AF65-F5344CB8AC3E}">
        <p14:creationId xmlns:p14="http://schemas.microsoft.com/office/powerpoint/2010/main" val="43434860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peelOff"/>
      </p:transition>
    </mc:Choice>
    <mc:Fallback>
      <p:transition spd="slow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5AD5E4E-992B-87B3-08C5-319316EF69D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F4783C3-783D-C762-FD54-C286A442B48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99456" y="365125"/>
            <a:ext cx="9316739" cy="6214265"/>
          </a:xfrm>
        </p:spPr>
      </p:pic>
    </p:spTree>
    <p:extLst>
      <p:ext uri="{BB962C8B-B14F-4D97-AF65-F5344CB8AC3E}">
        <p14:creationId xmlns:p14="http://schemas.microsoft.com/office/powerpoint/2010/main" val="222331601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peelOff"/>
      </p:transition>
    </mc:Choice>
    <mc:Fallback>
      <p:transition spd="slow">
        <p:fad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AF04D0E-CAE7-5A26-DD3B-2EC1EF5466A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E394923-DD75-392A-10AD-4986840C432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23592" y="-675456"/>
            <a:ext cx="7014028" cy="7827443"/>
          </a:xfrm>
        </p:spPr>
      </p:pic>
    </p:spTree>
    <p:extLst>
      <p:ext uri="{BB962C8B-B14F-4D97-AF65-F5344CB8AC3E}">
        <p14:creationId xmlns:p14="http://schemas.microsoft.com/office/powerpoint/2010/main" val="312959191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peelOff"/>
      </p:transition>
    </mc:Choice>
    <mc:Fallback>
      <p:transition spd="slow">
        <p:fade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5F857AB-EC03-ECF7-BD93-0922519B82B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6910DFC-9451-9F7F-781D-5FF4E10921B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79576" y="-243408"/>
            <a:ext cx="6981006" cy="6981006"/>
          </a:xfrm>
        </p:spPr>
      </p:pic>
    </p:spTree>
    <p:extLst>
      <p:ext uri="{BB962C8B-B14F-4D97-AF65-F5344CB8AC3E}">
        <p14:creationId xmlns:p14="http://schemas.microsoft.com/office/powerpoint/2010/main" val="236011548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peelOff"/>
      </p:transition>
    </mc:Choice>
    <mc:Fallback>
      <p:transition spd="slow">
        <p:fade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9607A98-87EE-9828-122A-58A8A662C4D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0ED1188-35EC-38E2-CBB7-C0AC2136A29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27648" y="-29272"/>
            <a:ext cx="5842703" cy="6887272"/>
          </a:xfrm>
        </p:spPr>
      </p:pic>
    </p:spTree>
    <p:extLst>
      <p:ext uri="{BB962C8B-B14F-4D97-AF65-F5344CB8AC3E}">
        <p14:creationId xmlns:p14="http://schemas.microsoft.com/office/powerpoint/2010/main" val="244576399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peelOff"/>
      </p:transition>
    </mc:Choice>
    <mc:Fallback>
      <p:transition spd="slow">
        <p:fade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CEAA606-FA45-F3F2-DD6B-3D9395E0033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40DCDB3-1598-6ACF-B026-2B5D6AF0C82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9696" y="-66747"/>
            <a:ext cx="4752528" cy="7065546"/>
          </a:xfrm>
        </p:spPr>
      </p:pic>
    </p:spTree>
    <p:extLst>
      <p:ext uri="{BB962C8B-B14F-4D97-AF65-F5344CB8AC3E}">
        <p14:creationId xmlns:p14="http://schemas.microsoft.com/office/powerpoint/2010/main" val="41223167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peelOff"/>
      </p:transition>
    </mc:Choice>
    <mc:Fallback>
      <p:transition spd="slow">
        <p:fade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4A62960-E470-6201-85AE-6591200A1B7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0A7B56D-96A4-FEC7-E0FD-0661DEEF199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47880" y="476672"/>
            <a:ext cx="6356431" cy="6314336"/>
          </a:xfrm>
        </p:spPr>
      </p:pic>
    </p:spTree>
    <p:extLst>
      <p:ext uri="{BB962C8B-B14F-4D97-AF65-F5344CB8AC3E}">
        <p14:creationId xmlns:p14="http://schemas.microsoft.com/office/powerpoint/2010/main" val="265719454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peelOff"/>
      </p:transition>
    </mc:Choice>
    <mc:Fallback>
      <p:transition spd="slow">
        <p:fade/>
      </p:transition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75F68A2-1DCC-4AFF-5C90-048D3FBE5D1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F69568A-2F34-CFD4-8B0E-6F7AEE10DAB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28244" y="0"/>
            <a:ext cx="5888036" cy="6995686"/>
          </a:xfrm>
        </p:spPr>
      </p:pic>
    </p:spTree>
    <p:extLst>
      <p:ext uri="{BB962C8B-B14F-4D97-AF65-F5344CB8AC3E}">
        <p14:creationId xmlns:p14="http://schemas.microsoft.com/office/powerpoint/2010/main" val="391253452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peelOff"/>
      </p:transition>
    </mc:Choice>
    <mc:Fallback>
      <p:transition spd="slow">
        <p:fade/>
      </p:transition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C0D307F-F6C0-90A3-DD23-724259DF244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1F30C7F-797E-C278-1C8F-37F2BDE6FA4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48842" y="-1395536"/>
            <a:ext cx="6549052" cy="8326459"/>
          </a:xfrm>
        </p:spPr>
      </p:pic>
    </p:spTree>
    <p:extLst>
      <p:ext uri="{BB962C8B-B14F-4D97-AF65-F5344CB8AC3E}">
        <p14:creationId xmlns:p14="http://schemas.microsoft.com/office/powerpoint/2010/main" val="380632516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peelOff"/>
      </p:transition>
    </mc:Choice>
    <mc:Fallback>
      <p:transition spd="slow">
        <p:fade/>
      </p:transition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109F92A-C3E4-197A-20DC-681B329E275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26B3FDE-7C2B-D9EB-5655-A8E3CCC22B2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91948" y="0"/>
            <a:ext cx="5680315" cy="6879013"/>
          </a:xfrm>
        </p:spPr>
      </p:pic>
    </p:spTree>
    <p:extLst>
      <p:ext uri="{BB962C8B-B14F-4D97-AF65-F5344CB8AC3E}">
        <p14:creationId xmlns:p14="http://schemas.microsoft.com/office/powerpoint/2010/main" val="272486653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peelOff"/>
      </p:transition>
    </mc:Choice>
    <mc:Fallback>
      <p:transition spd="slow">
        <p:fade/>
      </p:transition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D79A200-1D7E-49D3-5CD1-E9609DE6D4E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C3B66A1-DBE5-634F-282C-8958CFDDB45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01568" y="0"/>
            <a:ext cx="5842703" cy="6887272"/>
          </a:xfrm>
        </p:spPr>
      </p:pic>
    </p:spTree>
    <p:extLst>
      <p:ext uri="{BB962C8B-B14F-4D97-AF65-F5344CB8AC3E}">
        <p14:creationId xmlns:p14="http://schemas.microsoft.com/office/powerpoint/2010/main" val="180060000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peelOff"/>
      </p:transition>
    </mc:Choice>
    <mc:Fallback>
      <p:transition spd="slow">
        <p:fade/>
      </p:transition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D005644-583F-F42F-7509-1758D299F83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0896"/>
            <a:ext cx="10515600" cy="1325563"/>
          </a:xfrm>
        </p:spPr>
        <p:txBody>
          <a:bodyPr/>
          <a:lstStyle/>
          <a:p>
            <a:endParaRPr lang="fr-FR"/>
          </a:p>
        </p:txBody>
      </p:sp>
      <p:pic>
        <p:nvPicPr>
          <p:cNvPr id="9" name="Espace réservé du contenu 8">
            <a:extLst>
              <a:ext uri="{FF2B5EF4-FFF2-40B4-BE49-F238E27FC236}">
                <a16:creationId xmlns:a16="http://schemas.microsoft.com/office/drawing/2014/main" id="{4BFA9AA1-F65E-984A-1083-EFA951EE805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43472" y="1085068"/>
            <a:ext cx="8378811" cy="5412259"/>
          </a:xfrm>
        </p:spPr>
      </p:pic>
      <p:sp>
        <p:nvSpPr>
          <p:cNvPr id="10" name="ZoneTexte 9">
            <a:extLst>
              <a:ext uri="{FF2B5EF4-FFF2-40B4-BE49-F238E27FC236}">
                <a16:creationId xmlns:a16="http://schemas.microsoft.com/office/drawing/2014/main" id="{498DE675-A0A0-6433-D405-E4A74B5AC263}"/>
              </a:ext>
            </a:extLst>
          </p:cNvPr>
          <p:cNvSpPr txBox="1"/>
          <p:nvPr/>
        </p:nvSpPr>
        <p:spPr>
          <a:xfrm>
            <a:off x="3431704" y="620688"/>
            <a:ext cx="333129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dirty="0"/>
              <a:t>ESCALIER EN BETON EN PANNE !!</a:t>
            </a:r>
          </a:p>
        </p:txBody>
      </p:sp>
    </p:spTree>
    <p:extLst>
      <p:ext uri="{BB962C8B-B14F-4D97-AF65-F5344CB8AC3E}">
        <p14:creationId xmlns:p14="http://schemas.microsoft.com/office/powerpoint/2010/main" val="423620399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peelOff"/>
      </p:transition>
    </mc:Choice>
    <mc:Fallback>
      <p:transition spd="slow">
        <p:fade/>
      </p:transition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E3B21E4-2A3F-CC39-4594-2095FED073D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EA612CC-6E58-9734-8F7B-784AED1D721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67608" y="138330"/>
            <a:ext cx="6656394" cy="6719670"/>
          </a:xfrm>
        </p:spPr>
      </p:pic>
    </p:spTree>
    <p:extLst>
      <p:ext uri="{BB962C8B-B14F-4D97-AF65-F5344CB8AC3E}">
        <p14:creationId xmlns:p14="http://schemas.microsoft.com/office/powerpoint/2010/main" val="304464942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peelOff"/>
      </p:transition>
    </mc:Choice>
    <mc:Fallback>
      <p:transition spd="slow">
        <p:fade/>
      </p:transition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1CA3BB4-E6D0-F677-C628-455CC8C08AD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0D0224C-7CDF-7D60-C4E4-069DD981DD7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54050" y="0"/>
            <a:ext cx="6478254" cy="6927243"/>
          </a:xfrm>
        </p:spPr>
      </p:pic>
    </p:spTree>
    <p:extLst>
      <p:ext uri="{BB962C8B-B14F-4D97-AF65-F5344CB8AC3E}">
        <p14:creationId xmlns:p14="http://schemas.microsoft.com/office/powerpoint/2010/main" val="284803453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peelOff"/>
      </p:transition>
    </mc:Choice>
    <mc:Fallback>
      <p:transition spd="slow">
        <p:fade/>
      </p:transition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BB66891-9BC6-6614-2E75-CC8CA9CA671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95280E0-EC8D-A4D7-E198-F910167174A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3432" y="287998"/>
            <a:ext cx="9574239" cy="6282004"/>
          </a:xfrm>
        </p:spPr>
      </p:pic>
    </p:spTree>
    <p:extLst>
      <p:ext uri="{BB962C8B-B14F-4D97-AF65-F5344CB8AC3E}">
        <p14:creationId xmlns:p14="http://schemas.microsoft.com/office/powerpoint/2010/main" val="211893091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peelOff"/>
      </p:transition>
    </mc:Choice>
    <mc:Fallback>
      <p:transition spd="slow">
        <p:fade/>
      </p:transition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BA2BD1F-3B16-505F-14EF-4F63AA3BA31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A3367A2-4BA2-0B4F-4449-5EE0855614A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20674" y="0"/>
            <a:ext cx="6611630" cy="6826541"/>
          </a:xfrm>
        </p:spPr>
      </p:pic>
    </p:spTree>
    <p:extLst>
      <p:ext uri="{BB962C8B-B14F-4D97-AF65-F5344CB8AC3E}">
        <p14:creationId xmlns:p14="http://schemas.microsoft.com/office/powerpoint/2010/main" val="359396863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peelOff"/>
      </p:transition>
    </mc:Choice>
    <mc:Fallback>
      <p:transition spd="slow">
        <p:fade/>
      </p:transition>
    </mc:Fallback>
  </mc:AlternateContent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1F04920-F8B4-DF2E-028C-18C6D825866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E79ADB6-D07F-2248-73D1-3120280A412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20358" y="260648"/>
            <a:ext cx="5307890" cy="6455543"/>
          </a:xfrm>
        </p:spPr>
      </p:pic>
    </p:spTree>
    <p:extLst>
      <p:ext uri="{BB962C8B-B14F-4D97-AF65-F5344CB8AC3E}">
        <p14:creationId xmlns:p14="http://schemas.microsoft.com/office/powerpoint/2010/main" val="201088734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peelOff"/>
      </p:transition>
    </mc:Choice>
    <mc:Fallback>
      <p:transition spd="slow">
        <p:fade/>
      </p:transition>
    </mc:Fallback>
  </mc:AlternateContent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0FC9873-B97F-B54B-2174-A721347AF7C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28FE0D8-35FC-5557-F5FE-EFFAF0AFFE5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32910" y="0"/>
            <a:ext cx="7015418" cy="6908720"/>
          </a:xfrm>
        </p:spPr>
      </p:pic>
    </p:spTree>
    <p:extLst>
      <p:ext uri="{BB962C8B-B14F-4D97-AF65-F5344CB8AC3E}">
        <p14:creationId xmlns:p14="http://schemas.microsoft.com/office/powerpoint/2010/main" val="128017293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peelOff"/>
      </p:transition>
    </mc:Choice>
    <mc:Fallback>
      <p:transition spd="slow">
        <p:fade/>
      </p:transition>
    </mc:Fallback>
  </mc:AlternateContent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320F19D-8227-C2F6-70E9-F4A020DB514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0B3B89B-3ED0-99E0-B304-033D4E744B7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11624" y="0"/>
            <a:ext cx="5714603" cy="6723063"/>
          </a:xfrm>
        </p:spPr>
      </p:pic>
    </p:spTree>
    <p:extLst>
      <p:ext uri="{BB962C8B-B14F-4D97-AF65-F5344CB8AC3E}">
        <p14:creationId xmlns:p14="http://schemas.microsoft.com/office/powerpoint/2010/main" val="294938464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peelOff"/>
      </p:transition>
    </mc:Choice>
    <mc:Fallback>
      <p:transition spd="slow">
        <p:fade/>
      </p:transition>
    </mc:Fallback>
  </mc:AlternateContent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5716795-C283-0C42-25E4-352DD260187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89F45CA-8EBB-1870-BD7D-DAD089D1354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40656" y="116632"/>
            <a:ext cx="6591647" cy="6641774"/>
          </a:xfrm>
        </p:spPr>
      </p:pic>
    </p:spTree>
    <p:extLst>
      <p:ext uri="{BB962C8B-B14F-4D97-AF65-F5344CB8AC3E}">
        <p14:creationId xmlns:p14="http://schemas.microsoft.com/office/powerpoint/2010/main" val="5688254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peelOff"/>
      </p:transition>
    </mc:Choice>
    <mc:Fallback>
      <p:transition spd="slow">
        <p:fade/>
      </p:transition>
    </mc:Fallback>
  </mc:AlternateContent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E7DA5E1-F195-3FA4-AD29-1C082B6FFAA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8F6EA53-A8CD-7148-A911-971DB1CC84C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83632" y="1484784"/>
            <a:ext cx="6253714" cy="5196235"/>
          </a:xfrm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3FBC3A42-6A6E-37FF-BDAE-8972BF8C2EDC}"/>
              </a:ext>
            </a:extLst>
          </p:cNvPr>
          <p:cNvSpPr txBox="1"/>
          <p:nvPr/>
        </p:nvSpPr>
        <p:spPr>
          <a:xfrm>
            <a:off x="4799856" y="908720"/>
            <a:ext cx="23762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dirty="0"/>
              <a:t>A DROITE ! DROITE !!</a:t>
            </a:r>
          </a:p>
        </p:txBody>
      </p:sp>
    </p:spTree>
    <p:extLst>
      <p:ext uri="{BB962C8B-B14F-4D97-AF65-F5344CB8AC3E}">
        <p14:creationId xmlns:p14="http://schemas.microsoft.com/office/powerpoint/2010/main" val="160252073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peelOff"/>
      </p:transition>
    </mc:Choice>
    <mc:Fallback>
      <p:transition spd="slow">
        <p:fade/>
      </p:transition>
    </mc:Fallback>
  </mc:AlternateContent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9E9CAC9-F0FD-7115-BCF6-6FA3D7039EE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A5E4904-7BB8-AD9B-4715-31536363B3F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25316" y="116632"/>
            <a:ext cx="6741368" cy="6741368"/>
          </a:xfrm>
        </p:spPr>
      </p:pic>
      <p:pic>
        <p:nvPicPr>
          <p:cNvPr id="7" name="Image 6">
            <a:extLst>
              <a:ext uri="{FF2B5EF4-FFF2-40B4-BE49-F238E27FC236}">
                <a16:creationId xmlns:a16="http://schemas.microsoft.com/office/drawing/2014/main" id="{663B09F2-616B-284B-41A0-B078F63011C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88488" y="5373216"/>
            <a:ext cx="1162819" cy="943545"/>
          </a:xfrm>
          <a:prstGeom prst="rect">
            <a:avLst/>
          </a:prstGeom>
        </p:spPr>
      </p:pic>
      <p:pic>
        <p:nvPicPr>
          <p:cNvPr id="9" name="Image 8">
            <a:extLst>
              <a:ext uri="{FF2B5EF4-FFF2-40B4-BE49-F238E27FC236}">
                <a16:creationId xmlns:a16="http://schemas.microsoft.com/office/drawing/2014/main" id="{661AA6C3-CDD5-BAD4-0752-CA117B01F5E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4449" y="5530626"/>
            <a:ext cx="2138518" cy="12107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7135433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peelOff"/>
      </p:transition>
    </mc:Choice>
    <mc:Fallback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 2013 - 2022" id="{62F939B6-93AF-4DB8-9C6B-D6C7DFDC589F}" vid="{3E4F19A7-A959-40BB-972C-4880BAF8EB09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 2013 - 2022</Template>
  <TotalTime>32</TotalTime>
  <Words>24</Words>
  <Application>Microsoft Office PowerPoint</Application>
  <PresentationFormat>Grand écran</PresentationFormat>
  <Paragraphs>4</Paragraphs>
  <Slides>51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51</vt:i4>
      </vt:variant>
    </vt:vector>
  </HeadingPairs>
  <TitlesOfParts>
    <vt:vector size="55" baseType="lpstr"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Humour en vrac N°83 - Perroquet34740</dc:title>
  <dc:creator>jean-louis BEYAERT</dc:creator>
  <cp:lastModifiedBy>jean-louis BEYAERT</cp:lastModifiedBy>
  <cp:revision>2</cp:revision>
  <dcterms:created xsi:type="dcterms:W3CDTF">2023-09-04T19:44:14Z</dcterms:created>
  <dcterms:modified xsi:type="dcterms:W3CDTF">2023-09-04T20:16:45Z</dcterms:modified>
</cp:coreProperties>
</file>