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1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299" r:id="rId46"/>
    <p:sldId id="301" r:id="rId47"/>
    <p:sldId id="302" r:id="rId48"/>
    <p:sldId id="303" r:id="rId49"/>
    <p:sldId id="305" r:id="rId50"/>
    <p:sldId id="304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316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9441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86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316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723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24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1709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008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36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698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1556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944A22-EACB-4743-B6D4-895CD8C90A71}" type="datetimeFigureOut">
              <a:rPr lang="fr-FR" smtClean="0"/>
              <a:t>30/08/2023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4E27-7CF2-4E5E-8B04-5C7B88D646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992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97E5F-F6F6-CE4E-1810-3D3E5612EA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059E600-FF30-78B0-2432-7CEA704EA8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061741-C7E6-A5DD-C831-200892771CB1}"/>
              </a:ext>
            </a:extLst>
          </p:cNvPr>
          <p:cNvSpPr/>
          <p:nvPr/>
        </p:nvSpPr>
        <p:spPr>
          <a:xfrm>
            <a:off x="1703512" y="476672"/>
            <a:ext cx="896448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N°82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A375162-E6B2-9540-A5EE-E8BE6EC0C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00200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99D136C-B293-0CFE-6E85-084355C77B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172337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862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B1149-5F8D-F9BD-0C26-E8DA74495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E4688A-61D0-5295-E134-771943568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124744"/>
            <a:ext cx="5112568" cy="5112568"/>
          </a:xfrm>
        </p:spPr>
      </p:pic>
    </p:spTree>
    <p:extLst>
      <p:ext uri="{BB962C8B-B14F-4D97-AF65-F5344CB8AC3E}">
        <p14:creationId xmlns:p14="http://schemas.microsoft.com/office/powerpoint/2010/main" val="3805624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D1C383-AD25-62BA-ED09-9FE730B83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E46AA1-63E7-5E99-DF1C-32F2F85D06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3" y="0"/>
            <a:ext cx="6241017" cy="6858000"/>
          </a:xfrm>
        </p:spPr>
      </p:pic>
    </p:spTree>
    <p:extLst>
      <p:ext uri="{BB962C8B-B14F-4D97-AF65-F5344CB8AC3E}">
        <p14:creationId xmlns:p14="http://schemas.microsoft.com/office/powerpoint/2010/main" val="1128357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88388-8154-147D-7139-59BA8BEF1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13610C-FC08-4966-943F-D0EC30AF2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21" y="224644"/>
            <a:ext cx="10251506" cy="6408712"/>
          </a:xfrm>
        </p:spPr>
      </p:pic>
    </p:spTree>
    <p:extLst>
      <p:ext uri="{BB962C8B-B14F-4D97-AF65-F5344CB8AC3E}">
        <p14:creationId xmlns:p14="http://schemas.microsoft.com/office/powerpoint/2010/main" val="3652002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B7710F-7DE6-E9F8-B3B8-8ECE743DC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4C5CD7-5800-7D2F-93C0-84BB56251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298" y="-243408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2507624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345A39-FF03-2C3A-5803-D6237047B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11F5A5-E615-125D-064C-172501014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877513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6685C-2129-910E-1E01-4EE615846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57203C-4CFB-2FB5-E6BD-64261590AC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548680"/>
            <a:ext cx="9820219" cy="6164915"/>
          </a:xfrm>
        </p:spPr>
      </p:pic>
    </p:spTree>
    <p:extLst>
      <p:ext uri="{BB962C8B-B14F-4D97-AF65-F5344CB8AC3E}">
        <p14:creationId xmlns:p14="http://schemas.microsoft.com/office/powerpoint/2010/main" val="1663758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81777F-C71D-5654-F918-73CC8430D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BA385E-5FF9-B657-2D8C-26D45E2258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177" y="-531440"/>
            <a:ext cx="5568619" cy="8352928"/>
          </a:xfrm>
        </p:spPr>
      </p:pic>
    </p:spTree>
    <p:extLst>
      <p:ext uri="{BB962C8B-B14F-4D97-AF65-F5344CB8AC3E}">
        <p14:creationId xmlns:p14="http://schemas.microsoft.com/office/powerpoint/2010/main" val="372021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B3E6BD-088B-1C2A-290A-55455B729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4348A-CF97-513F-695C-374AAAD84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60" y="0"/>
            <a:ext cx="6301836" cy="6932020"/>
          </a:xfrm>
        </p:spPr>
      </p:pic>
    </p:spTree>
    <p:extLst>
      <p:ext uri="{BB962C8B-B14F-4D97-AF65-F5344CB8AC3E}">
        <p14:creationId xmlns:p14="http://schemas.microsoft.com/office/powerpoint/2010/main" val="409233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F4EA8-6C50-8B05-0694-8DC447A65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Espace réservé du contenu 6">
            <a:extLst>
              <a:ext uri="{FF2B5EF4-FFF2-40B4-BE49-F238E27FC236}">
                <a16:creationId xmlns:a16="http://schemas.microsoft.com/office/drawing/2014/main" id="{982D5EF9-36CA-2FDF-2CDD-4E89FA3F4A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23566"/>
            <a:ext cx="4608512" cy="8172731"/>
          </a:xfrm>
        </p:spPr>
      </p:pic>
    </p:spTree>
    <p:extLst>
      <p:ext uri="{BB962C8B-B14F-4D97-AF65-F5344CB8AC3E}">
        <p14:creationId xmlns:p14="http://schemas.microsoft.com/office/powerpoint/2010/main" val="3798010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F4EA8-6C50-8B05-0694-8DC447A65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1C71682-D5D8-A6F6-A3BA-C93780C65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195736"/>
            <a:ext cx="6192688" cy="13798159"/>
          </a:xfrm>
        </p:spPr>
      </p:pic>
    </p:spTree>
    <p:extLst>
      <p:ext uri="{BB962C8B-B14F-4D97-AF65-F5344CB8AC3E}">
        <p14:creationId xmlns:p14="http://schemas.microsoft.com/office/powerpoint/2010/main" val="713233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E0CDF-0041-3831-E73B-5F16130A3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C7DC4-F029-B5DE-F9B6-9FC10684A2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938" y="116632"/>
            <a:ext cx="6700373" cy="6687635"/>
          </a:xfrm>
        </p:spPr>
      </p:pic>
    </p:spTree>
    <p:extLst>
      <p:ext uri="{BB962C8B-B14F-4D97-AF65-F5344CB8AC3E}">
        <p14:creationId xmlns:p14="http://schemas.microsoft.com/office/powerpoint/2010/main" val="2948397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82B7BB-E9DC-A4B4-8B65-50AA5A234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E4B5D0-40B7-ECD3-F083-13F799E3D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3498535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F38F48-EF03-D06D-1D37-D59C85DBD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4ABDD5-063A-1214-A9D8-33F422BE5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758407"/>
            <a:ext cx="9257436" cy="5734468"/>
          </a:xfrm>
        </p:spPr>
      </p:pic>
    </p:spTree>
    <p:extLst>
      <p:ext uri="{BB962C8B-B14F-4D97-AF65-F5344CB8AC3E}">
        <p14:creationId xmlns:p14="http://schemas.microsoft.com/office/powerpoint/2010/main" val="3236717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D78D5-F3F3-C9F0-6EB9-C3B1E5D6A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E6E865-646C-A96E-12AC-A96206D7AF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69" y="1196752"/>
            <a:ext cx="10904262" cy="4908203"/>
          </a:xfrm>
        </p:spPr>
      </p:pic>
    </p:spTree>
    <p:extLst>
      <p:ext uri="{BB962C8B-B14F-4D97-AF65-F5344CB8AC3E}">
        <p14:creationId xmlns:p14="http://schemas.microsoft.com/office/powerpoint/2010/main" val="1277292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9AA1FE-45BF-DF5D-F185-7F34D7A40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262F8-0E42-AD46-466E-5A53B4161A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803328"/>
            <a:ext cx="8420776" cy="10464655"/>
          </a:xfrm>
        </p:spPr>
      </p:pic>
    </p:spTree>
    <p:extLst>
      <p:ext uri="{BB962C8B-B14F-4D97-AF65-F5344CB8AC3E}">
        <p14:creationId xmlns:p14="http://schemas.microsoft.com/office/powerpoint/2010/main" val="416351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5A942F-F304-9723-FA81-7B1BAE339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DF4D3D-B492-8264-076B-F703A036E4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374" y="372230"/>
            <a:ext cx="8913251" cy="6305112"/>
          </a:xfrm>
        </p:spPr>
      </p:pic>
    </p:spTree>
    <p:extLst>
      <p:ext uri="{BB962C8B-B14F-4D97-AF65-F5344CB8AC3E}">
        <p14:creationId xmlns:p14="http://schemas.microsoft.com/office/powerpoint/2010/main" val="1972834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420FA-E86C-9B8F-DD44-D85E444AC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9A6B10-17CB-B442-3383-B4547BE00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806" y="188639"/>
            <a:ext cx="6778514" cy="6629769"/>
          </a:xfrm>
        </p:spPr>
      </p:pic>
    </p:spTree>
    <p:extLst>
      <p:ext uri="{BB962C8B-B14F-4D97-AF65-F5344CB8AC3E}">
        <p14:creationId xmlns:p14="http://schemas.microsoft.com/office/powerpoint/2010/main" val="777661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F2FA96-0C04-21DC-D85B-52C8CA643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CBA85-1895-070D-2DA8-59DF12B2D4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914"/>
            <a:ext cx="4752527" cy="7119757"/>
          </a:xfrm>
        </p:spPr>
      </p:pic>
    </p:spTree>
    <p:extLst>
      <p:ext uri="{BB962C8B-B14F-4D97-AF65-F5344CB8AC3E}">
        <p14:creationId xmlns:p14="http://schemas.microsoft.com/office/powerpoint/2010/main" val="3755264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AC050F-BEAE-8AC1-6F1A-D91C32A52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99EEE7-2694-8A18-0865-5B67C4A06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70" y="-1395536"/>
            <a:ext cx="10365382" cy="10365382"/>
          </a:xfrm>
        </p:spPr>
      </p:pic>
    </p:spTree>
    <p:extLst>
      <p:ext uri="{BB962C8B-B14F-4D97-AF65-F5344CB8AC3E}">
        <p14:creationId xmlns:p14="http://schemas.microsoft.com/office/powerpoint/2010/main" val="2597538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C03274-12B3-84F2-47F9-02022C3A5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811843-1ECE-5A1E-5FD7-761A3BD57E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05370"/>
            <a:ext cx="4896543" cy="6792893"/>
          </a:xfrm>
        </p:spPr>
      </p:pic>
    </p:spTree>
    <p:extLst>
      <p:ext uri="{BB962C8B-B14F-4D97-AF65-F5344CB8AC3E}">
        <p14:creationId xmlns:p14="http://schemas.microsoft.com/office/powerpoint/2010/main" val="4107552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9E2D9-04DD-9337-8325-212073084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C669A0-FC09-0EA3-0155-E183C24FE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566" y="-99392"/>
            <a:ext cx="6654737" cy="6964260"/>
          </a:xfrm>
        </p:spPr>
      </p:pic>
    </p:spTree>
    <p:extLst>
      <p:ext uri="{BB962C8B-B14F-4D97-AF65-F5344CB8AC3E}">
        <p14:creationId xmlns:p14="http://schemas.microsoft.com/office/powerpoint/2010/main" val="1519599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DAD51-5A57-04CE-E44B-5B6F6D6AC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64A66C-7238-8FD0-2CE5-62A9E9034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079152" cy="6863818"/>
          </a:xfrm>
        </p:spPr>
      </p:pic>
    </p:spTree>
    <p:extLst>
      <p:ext uri="{BB962C8B-B14F-4D97-AF65-F5344CB8AC3E}">
        <p14:creationId xmlns:p14="http://schemas.microsoft.com/office/powerpoint/2010/main" val="1578081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A6AF01-FA18-73D3-036D-C08DEEDA3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DE34AE-A402-00F0-1F5B-FA7F7C076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184576" cy="6909483"/>
          </a:xfrm>
        </p:spPr>
      </p:pic>
    </p:spTree>
    <p:extLst>
      <p:ext uri="{BB962C8B-B14F-4D97-AF65-F5344CB8AC3E}">
        <p14:creationId xmlns:p14="http://schemas.microsoft.com/office/powerpoint/2010/main" val="1493757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2B75C1-D6BD-64F8-DD42-F76C7E3A5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27BF25-F3D6-DCB8-B6E7-4848FE6A1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572" y="0"/>
            <a:ext cx="5205668" cy="6839566"/>
          </a:xfrm>
        </p:spPr>
      </p:pic>
    </p:spTree>
    <p:extLst>
      <p:ext uri="{BB962C8B-B14F-4D97-AF65-F5344CB8AC3E}">
        <p14:creationId xmlns:p14="http://schemas.microsoft.com/office/powerpoint/2010/main" val="886477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9D0851-8AB9-C5AE-C5CE-B486C20FF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2BE443-D12B-23F0-1600-AE3657F0D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944406"/>
            <a:ext cx="8519583" cy="5913594"/>
          </a:xfrm>
        </p:spPr>
      </p:pic>
    </p:spTree>
    <p:extLst>
      <p:ext uri="{BB962C8B-B14F-4D97-AF65-F5344CB8AC3E}">
        <p14:creationId xmlns:p14="http://schemas.microsoft.com/office/powerpoint/2010/main" val="2418732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D9D163-36C7-5571-C2A8-EBC64A1FC1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4A8AF6-0FC1-0F3B-D122-00475A2B5E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002" y="-243408"/>
            <a:ext cx="5146246" cy="7496328"/>
          </a:xfrm>
        </p:spPr>
      </p:pic>
    </p:spTree>
    <p:extLst>
      <p:ext uri="{BB962C8B-B14F-4D97-AF65-F5344CB8AC3E}">
        <p14:creationId xmlns:p14="http://schemas.microsoft.com/office/powerpoint/2010/main" val="2931824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7CDB2E-8E68-2165-E766-645C2B2C24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99326F-3FDF-6482-D622-540056E67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766970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14942E-47D1-36E3-E0F6-EFE4BDD07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798EFF-640A-4FB1-7AF5-A48849C8D0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6127"/>
            <a:ext cx="6335981" cy="6904765"/>
          </a:xfrm>
        </p:spPr>
      </p:pic>
    </p:spTree>
    <p:extLst>
      <p:ext uri="{BB962C8B-B14F-4D97-AF65-F5344CB8AC3E}">
        <p14:creationId xmlns:p14="http://schemas.microsoft.com/office/powerpoint/2010/main" val="2933027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0CEE4-DE5E-22D5-642A-73D2B387C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84E960-7910-F55B-8950-F1787E91F6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620688"/>
            <a:ext cx="9128896" cy="5303803"/>
          </a:xfrm>
        </p:spPr>
      </p:pic>
    </p:spTree>
    <p:extLst>
      <p:ext uri="{BB962C8B-B14F-4D97-AF65-F5344CB8AC3E}">
        <p14:creationId xmlns:p14="http://schemas.microsoft.com/office/powerpoint/2010/main" val="3103552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6CD0E-86E1-ABCF-2087-21E62B6F3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27043-8A4E-9614-6798-042259867D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4094"/>
            <a:ext cx="7637205" cy="6529811"/>
          </a:xfrm>
        </p:spPr>
      </p:pic>
    </p:spTree>
    <p:extLst>
      <p:ext uri="{BB962C8B-B14F-4D97-AF65-F5344CB8AC3E}">
        <p14:creationId xmlns:p14="http://schemas.microsoft.com/office/powerpoint/2010/main" val="2423821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CDFF9-5DDD-9958-0973-7A15AC6C9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89DFD4-9FEE-C0D0-DA53-B678AD231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6240"/>
            <a:ext cx="5184576" cy="8486542"/>
          </a:xfrm>
        </p:spPr>
      </p:pic>
    </p:spTree>
    <p:extLst>
      <p:ext uri="{BB962C8B-B14F-4D97-AF65-F5344CB8AC3E}">
        <p14:creationId xmlns:p14="http://schemas.microsoft.com/office/powerpoint/2010/main" val="1460827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F670F-A50B-551C-8CB4-DCE7A774D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167DD6-EC96-C7E6-DCB4-0CFEF97CD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722440" cy="6748002"/>
          </a:xfrm>
        </p:spPr>
      </p:pic>
    </p:spTree>
    <p:extLst>
      <p:ext uri="{BB962C8B-B14F-4D97-AF65-F5344CB8AC3E}">
        <p14:creationId xmlns:p14="http://schemas.microsoft.com/office/powerpoint/2010/main" val="65021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64853-A38C-B712-356E-4679997F1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0122C6-DF1C-356D-AA75-994E977E6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500" y="-387424"/>
            <a:ext cx="7367868" cy="7973245"/>
          </a:xfrm>
        </p:spPr>
      </p:pic>
    </p:spTree>
    <p:extLst>
      <p:ext uri="{BB962C8B-B14F-4D97-AF65-F5344CB8AC3E}">
        <p14:creationId xmlns:p14="http://schemas.microsoft.com/office/powerpoint/2010/main" val="2521421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A4DDC0-0538-CBA1-A4ED-75DE6D06E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82FA84-6102-CD52-B082-6519B28AD5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436" y="116632"/>
            <a:ext cx="5774835" cy="6743681"/>
          </a:xfrm>
        </p:spPr>
      </p:pic>
    </p:spTree>
    <p:extLst>
      <p:ext uri="{BB962C8B-B14F-4D97-AF65-F5344CB8AC3E}">
        <p14:creationId xmlns:p14="http://schemas.microsoft.com/office/powerpoint/2010/main" val="785333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2F24F5-021E-76D3-9ABA-A944DDEE9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44190C-AED7-7913-8E3F-B8C4C08CE6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341046" cy="7341046"/>
          </a:xfrm>
        </p:spPr>
      </p:pic>
    </p:spTree>
    <p:extLst>
      <p:ext uri="{BB962C8B-B14F-4D97-AF65-F5344CB8AC3E}">
        <p14:creationId xmlns:p14="http://schemas.microsoft.com/office/powerpoint/2010/main" val="2322441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7F790-4625-6F0D-8F28-E7BBDEA5C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805F16-763A-D90C-B632-9C7C4760C8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76745"/>
            <a:ext cx="5616624" cy="7944930"/>
          </a:xfrm>
        </p:spPr>
      </p:pic>
    </p:spTree>
    <p:extLst>
      <p:ext uri="{BB962C8B-B14F-4D97-AF65-F5344CB8AC3E}">
        <p14:creationId xmlns:p14="http://schemas.microsoft.com/office/powerpoint/2010/main" val="1623449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E9A213-3F64-A724-010C-08AF6FDC0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3A7100-9C35-15ED-C796-3157DD7F4A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296" y="548680"/>
            <a:ext cx="10684353" cy="7444720"/>
          </a:xfrm>
        </p:spPr>
      </p:pic>
    </p:spTree>
    <p:extLst>
      <p:ext uri="{BB962C8B-B14F-4D97-AF65-F5344CB8AC3E}">
        <p14:creationId xmlns:p14="http://schemas.microsoft.com/office/powerpoint/2010/main" val="2474605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B29D9C-47D9-2753-0023-4F50582D8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5FDB1-1BF5-B431-7134-1D50C3C7F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2132696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A95A6A-A11B-BE26-24C7-5D73865E9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64DC53-C793-0779-059D-EDACE3AA9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7"/>
            <a:ext cx="7398741" cy="6767673"/>
          </a:xfrm>
        </p:spPr>
      </p:pic>
    </p:spTree>
    <p:extLst>
      <p:ext uri="{BB962C8B-B14F-4D97-AF65-F5344CB8AC3E}">
        <p14:creationId xmlns:p14="http://schemas.microsoft.com/office/powerpoint/2010/main" val="26673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2232C8-5A3A-3365-B06C-4A32CFEC1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21C489-7C36-D5C8-DF1F-43035729D9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5202"/>
            <a:ext cx="5328592" cy="7101413"/>
          </a:xfrm>
        </p:spPr>
      </p:pic>
    </p:spTree>
    <p:extLst>
      <p:ext uri="{BB962C8B-B14F-4D97-AF65-F5344CB8AC3E}">
        <p14:creationId xmlns:p14="http://schemas.microsoft.com/office/powerpoint/2010/main" val="4193511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85DC25-C89B-2BB6-68C9-BCFA86F20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61F9F1-6663-B3D5-2DA9-C0C26932D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65125"/>
            <a:ext cx="8861608" cy="6190818"/>
          </a:xfrm>
        </p:spPr>
      </p:pic>
    </p:spTree>
    <p:extLst>
      <p:ext uri="{BB962C8B-B14F-4D97-AF65-F5344CB8AC3E}">
        <p14:creationId xmlns:p14="http://schemas.microsoft.com/office/powerpoint/2010/main" val="3945829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20ED0-1378-75A4-E2BD-79B0698877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A7972C-BB97-0DD4-6D4E-8BE4E7D420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243408"/>
            <a:ext cx="9324807" cy="6941802"/>
          </a:xfrm>
        </p:spPr>
      </p:pic>
    </p:spTree>
    <p:extLst>
      <p:ext uri="{BB962C8B-B14F-4D97-AF65-F5344CB8AC3E}">
        <p14:creationId xmlns:p14="http://schemas.microsoft.com/office/powerpoint/2010/main" val="791314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E60917-5A96-6AE1-439C-043EDD562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85C6D0-F5FE-D2FF-653E-F1DE392AC5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37663"/>
            <a:ext cx="7508756" cy="6720337"/>
          </a:xfrm>
        </p:spPr>
      </p:pic>
    </p:spTree>
    <p:extLst>
      <p:ext uri="{BB962C8B-B14F-4D97-AF65-F5344CB8AC3E}">
        <p14:creationId xmlns:p14="http://schemas.microsoft.com/office/powerpoint/2010/main" val="3499027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89EC-A275-A178-9247-582CC3FBE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E87C50-D7E9-B655-9105-424560461B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851" y="285743"/>
            <a:ext cx="8600298" cy="6286513"/>
          </a:xfrm>
        </p:spPr>
      </p:pic>
    </p:spTree>
    <p:extLst>
      <p:ext uri="{BB962C8B-B14F-4D97-AF65-F5344CB8AC3E}">
        <p14:creationId xmlns:p14="http://schemas.microsoft.com/office/powerpoint/2010/main" val="3563613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C0043-A3E6-8D7B-3F72-63368387B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626E18-36FE-83CE-9511-29472C885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66728"/>
            <a:ext cx="5112568" cy="6813518"/>
          </a:xfrm>
        </p:spPr>
      </p:pic>
    </p:spTree>
    <p:extLst>
      <p:ext uri="{BB962C8B-B14F-4D97-AF65-F5344CB8AC3E}">
        <p14:creationId xmlns:p14="http://schemas.microsoft.com/office/powerpoint/2010/main" val="1774383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0B52F6-E8E6-27C9-CB4A-4E1F50E2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5F7D07-EDED-FF7C-B4A6-4D03681FB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241" y="260649"/>
            <a:ext cx="7713127" cy="6556158"/>
          </a:xfrm>
        </p:spPr>
      </p:pic>
    </p:spTree>
    <p:extLst>
      <p:ext uri="{BB962C8B-B14F-4D97-AF65-F5344CB8AC3E}">
        <p14:creationId xmlns:p14="http://schemas.microsoft.com/office/powerpoint/2010/main" val="1813544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EE2B8-55D0-5976-F82D-45566CD24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F194DF-95B6-6915-236E-EEB46D87A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27449"/>
            <a:ext cx="10628353" cy="5984683"/>
          </a:xfrm>
        </p:spPr>
      </p:pic>
    </p:spTree>
    <p:extLst>
      <p:ext uri="{BB962C8B-B14F-4D97-AF65-F5344CB8AC3E}">
        <p14:creationId xmlns:p14="http://schemas.microsoft.com/office/powerpoint/2010/main" val="574318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272CC-2339-3BD6-316F-0EBAB6002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0F8A03-FB0F-2C50-81E3-E9DC1792C2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882" y="626973"/>
            <a:ext cx="8028235" cy="5868355"/>
          </a:xfrm>
        </p:spPr>
      </p:pic>
    </p:spTree>
    <p:extLst>
      <p:ext uri="{BB962C8B-B14F-4D97-AF65-F5344CB8AC3E}">
        <p14:creationId xmlns:p14="http://schemas.microsoft.com/office/powerpoint/2010/main" val="3544670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C72BE9-263A-A43B-5601-A27533C63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2B8249-F149-3A48-7031-8AC9044D3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35206"/>
            <a:ext cx="5909242" cy="712841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D36576D-F429-9631-1583-9BF1B978C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306" y="5589240"/>
            <a:ext cx="1018803" cy="826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8BB1E25-27CD-A334-88AF-B2B914BE67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91" y="5805264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814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N°82 - Perroquet34740</dc:title>
  <dc:creator>Perroquet34740</dc:creator>
  <cp:lastModifiedBy>jean-louis BEYAERT</cp:lastModifiedBy>
  <cp:revision>2</cp:revision>
  <dcterms:created xsi:type="dcterms:W3CDTF">2023-08-30T13:22:57Z</dcterms:created>
  <dcterms:modified xsi:type="dcterms:W3CDTF">2023-08-30T13:54:33Z</dcterms:modified>
</cp:coreProperties>
</file>