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92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>
      <p:cViewPr varScale="1">
        <p:scale>
          <a:sx n="83" d="100"/>
          <a:sy n="83" d="100"/>
        </p:scale>
        <p:origin x="45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AA8A-23EB-489A-94F0-A54CE2FA7C81}" type="datetimeFigureOut">
              <a:rPr lang="fr-FR" smtClean="0"/>
              <a:t>26/08/2023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BDECF-22B7-4C7F-A36E-DB9565035C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507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AA8A-23EB-489A-94F0-A54CE2FA7C81}" type="datetimeFigureOut">
              <a:rPr lang="fr-FR" smtClean="0"/>
              <a:t>26/08/2023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BDECF-22B7-4C7F-A36E-DB9565035C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2565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AA8A-23EB-489A-94F0-A54CE2FA7C81}" type="datetimeFigureOut">
              <a:rPr lang="fr-FR" smtClean="0"/>
              <a:t>26/08/2023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BDECF-22B7-4C7F-A36E-DB9565035C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66170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AA8A-23EB-489A-94F0-A54CE2FA7C81}" type="datetimeFigureOut">
              <a:rPr lang="fr-FR" smtClean="0"/>
              <a:t>26/08/2023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BDECF-22B7-4C7F-A36E-DB9565035C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567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AA8A-23EB-489A-94F0-A54CE2FA7C81}" type="datetimeFigureOut">
              <a:rPr lang="fr-FR" smtClean="0"/>
              <a:t>26/08/2023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BDECF-22B7-4C7F-A36E-DB9565035C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243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AA8A-23EB-489A-94F0-A54CE2FA7C81}" type="datetimeFigureOut">
              <a:rPr lang="fr-FR" smtClean="0"/>
              <a:t>26/08/2023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BDECF-22B7-4C7F-A36E-DB9565035C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712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AA8A-23EB-489A-94F0-A54CE2FA7C81}" type="datetimeFigureOut">
              <a:rPr lang="fr-FR" smtClean="0"/>
              <a:t>26/08/2023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BDECF-22B7-4C7F-A36E-DB9565035C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2855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AA8A-23EB-489A-94F0-A54CE2FA7C81}" type="datetimeFigureOut">
              <a:rPr lang="fr-FR" smtClean="0"/>
              <a:t>26/08/2023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BDECF-22B7-4C7F-A36E-DB9565035C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8620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AA8A-23EB-489A-94F0-A54CE2FA7C81}" type="datetimeFigureOut">
              <a:rPr lang="fr-FR" smtClean="0"/>
              <a:t>26/08/2023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BDECF-22B7-4C7F-A36E-DB9565035C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602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AA8A-23EB-489A-94F0-A54CE2FA7C81}" type="datetimeFigureOut">
              <a:rPr lang="fr-FR" smtClean="0"/>
              <a:t>26/08/2023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BDECF-22B7-4C7F-A36E-DB9565035C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30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AA8A-23EB-489A-94F0-A54CE2FA7C81}" type="datetimeFigureOut">
              <a:rPr lang="fr-FR" smtClean="0"/>
              <a:t>26/08/2023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BDECF-22B7-4C7F-A36E-DB9565035C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692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ABAA8A-23EB-489A-94F0-A54CE2FA7C81}" type="datetimeFigureOut">
              <a:rPr lang="fr-FR" smtClean="0"/>
              <a:t>26/08/2023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7BDECF-22B7-4C7F-A36E-DB9565035C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196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4C922B-22B5-656E-425D-CB27C3E2501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6D3D249-B1DA-57C1-44BC-0F1E8FC165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8B3B027-9048-CFBE-D46B-C32010D1E440}"/>
              </a:ext>
            </a:extLst>
          </p:cNvPr>
          <p:cNvSpPr/>
          <p:nvPr/>
        </p:nvSpPr>
        <p:spPr>
          <a:xfrm>
            <a:off x="1631504" y="260648"/>
            <a:ext cx="77283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HUMOUR EN VRAC N°81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D24AEDA-3A97-0957-E151-DFE8B48ED2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412776"/>
            <a:ext cx="5010150" cy="4867275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9EA312D2-FCCF-956F-DCD5-2BB2144BC1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3817" y="5257800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63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42FA72-7E67-E567-ED25-2F779DF73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605E58D-287E-5C55-A36B-240F8BFED9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365125"/>
            <a:ext cx="7299963" cy="6376243"/>
          </a:xfrm>
        </p:spPr>
      </p:pic>
    </p:spTree>
    <p:extLst>
      <p:ext uri="{BB962C8B-B14F-4D97-AF65-F5344CB8AC3E}">
        <p14:creationId xmlns:p14="http://schemas.microsoft.com/office/powerpoint/2010/main" val="4136297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9C8674-46BC-C3E6-C511-5FC867AB0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700A42-810F-E691-86D6-E811AE3634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910" y="-315416"/>
            <a:ext cx="5056322" cy="7353778"/>
          </a:xfrm>
        </p:spPr>
      </p:pic>
    </p:spTree>
    <p:extLst>
      <p:ext uri="{BB962C8B-B14F-4D97-AF65-F5344CB8AC3E}">
        <p14:creationId xmlns:p14="http://schemas.microsoft.com/office/powerpoint/2010/main" val="393371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6DDD29-CEA0-CB1B-8A30-62262E902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8313EF-5C01-DBA3-A5D2-A89EB42EEF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729" y="0"/>
            <a:ext cx="5533535" cy="7012798"/>
          </a:xfrm>
        </p:spPr>
      </p:pic>
    </p:spTree>
    <p:extLst>
      <p:ext uri="{BB962C8B-B14F-4D97-AF65-F5344CB8AC3E}">
        <p14:creationId xmlns:p14="http://schemas.microsoft.com/office/powerpoint/2010/main" val="3610443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6EF49A-61D9-41D0-72AD-99E8BAE7A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239DDA-EB5D-CBB5-BCB5-B73E662263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73743"/>
            <a:ext cx="6570678" cy="6784257"/>
          </a:xfrm>
        </p:spPr>
      </p:pic>
    </p:spTree>
    <p:extLst>
      <p:ext uri="{BB962C8B-B14F-4D97-AF65-F5344CB8AC3E}">
        <p14:creationId xmlns:p14="http://schemas.microsoft.com/office/powerpoint/2010/main" val="1478907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93F7A3-D16F-0284-95AA-D374A6096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569816-6514-7985-E412-932BDA81E7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50994"/>
            <a:ext cx="6159543" cy="6908994"/>
          </a:xfrm>
        </p:spPr>
      </p:pic>
    </p:spTree>
    <p:extLst>
      <p:ext uri="{BB962C8B-B14F-4D97-AF65-F5344CB8AC3E}">
        <p14:creationId xmlns:p14="http://schemas.microsoft.com/office/powerpoint/2010/main" val="2188404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1B2155-D573-C3EB-482D-C7DF16A13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494B9C-BF6A-731D-A000-9E11D7E3D4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620" y="0"/>
            <a:ext cx="6840760" cy="6840760"/>
          </a:xfrm>
        </p:spPr>
      </p:pic>
    </p:spTree>
    <p:extLst>
      <p:ext uri="{BB962C8B-B14F-4D97-AF65-F5344CB8AC3E}">
        <p14:creationId xmlns:p14="http://schemas.microsoft.com/office/powerpoint/2010/main" val="2074198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85291D-AA6D-4AED-26ED-BF8D76DFE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EB8EC8-2A78-BB1D-E6B1-12234B94E1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0"/>
            <a:ext cx="7023276" cy="6903107"/>
          </a:xfrm>
        </p:spPr>
      </p:pic>
    </p:spTree>
    <p:extLst>
      <p:ext uri="{BB962C8B-B14F-4D97-AF65-F5344CB8AC3E}">
        <p14:creationId xmlns:p14="http://schemas.microsoft.com/office/powerpoint/2010/main" val="3759303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E9031D-B21A-E72C-19C5-EE87C95DC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B4E26E-7D13-79AA-1C73-241057C561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46279"/>
            <a:ext cx="7295545" cy="7004279"/>
          </a:xfrm>
        </p:spPr>
      </p:pic>
    </p:spTree>
    <p:extLst>
      <p:ext uri="{BB962C8B-B14F-4D97-AF65-F5344CB8AC3E}">
        <p14:creationId xmlns:p14="http://schemas.microsoft.com/office/powerpoint/2010/main" val="14615319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F5E117-41FA-BD58-D170-B9F4126735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F676EF-AE7C-26B0-F42F-CCE3731038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064" y="-99392"/>
            <a:ext cx="6337239" cy="7216743"/>
          </a:xfrm>
        </p:spPr>
      </p:pic>
    </p:spTree>
    <p:extLst>
      <p:ext uri="{BB962C8B-B14F-4D97-AF65-F5344CB8AC3E}">
        <p14:creationId xmlns:p14="http://schemas.microsoft.com/office/powerpoint/2010/main" val="4128871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7524F1-D9A0-68E9-80A0-1B09A2BCD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BC2DE5-0360-D5CC-EE32-1864B15BDA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193" y="14027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52488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8C3818-CA8C-C16C-932F-6A4601B0B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6077DA-AE55-223B-675D-E0E1EB9E4E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393094" cy="6741368"/>
          </a:xfrm>
        </p:spPr>
      </p:pic>
    </p:spTree>
    <p:extLst>
      <p:ext uri="{BB962C8B-B14F-4D97-AF65-F5344CB8AC3E}">
        <p14:creationId xmlns:p14="http://schemas.microsoft.com/office/powerpoint/2010/main" val="2812158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7055DD-2997-475B-B529-BA5AD994F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DA0653-3E25-8C40-6264-98575511EB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548680"/>
            <a:ext cx="8871385" cy="5544616"/>
          </a:xfrm>
        </p:spPr>
      </p:pic>
    </p:spTree>
    <p:extLst>
      <p:ext uri="{BB962C8B-B14F-4D97-AF65-F5344CB8AC3E}">
        <p14:creationId xmlns:p14="http://schemas.microsoft.com/office/powerpoint/2010/main" val="2463668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573DA1-B7DF-75B2-3B38-2F3E28631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86F0C0-60E5-1BB6-BB8A-8E8CA94E2D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394732"/>
            <a:ext cx="7866473" cy="6280888"/>
          </a:xfrm>
        </p:spPr>
      </p:pic>
    </p:spTree>
    <p:extLst>
      <p:ext uri="{BB962C8B-B14F-4D97-AF65-F5344CB8AC3E}">
        <p14:creationId xmlns:p14="http://schemas.microsoft.com/office/powerpoint/2010/main" val="2019844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D7FD17-FAA0-3B56-9A4A-F1A421D84A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AC29B9-38AB-17F1-2844-5A99DF46A4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54898"/>
            <a:ext cx="5430194" cy="6748203"/>
          </a:xfrm>
        </p:spPr>
      </p:pic>
    </p:spTree>
    <p:extLst>
      <p:ext uri="{BB962C8B-B14F-4D97-AF65-F5344CB8AC3E}">
        <p14:creationId xmlns:p14="http://schemas.microsoft.com/office/powerpoint/2010/main" val="1750144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8983F0-837F-2013-0B80-0977DD9B2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DF893F-2ECA-3F86-31BF-D105FF6646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315416"/>
            <a:ext cx="5400600" cy="7918769"/>
          </a:xfrm>
        </p:spPr>
      </p:pic>
    </p:spTree>
    <p:extLst>
      <p:ext uri="{BB962C8B-B14F-4D97-AF65-F5344CB8AC3E}">
        <p14:creationId xmlns:p14="http://schemas.microsoft.com/office/powerpoint/2010/main" val="1610660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1AC4FA-19AF-AE04-EF4C-D5BFE7EF3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5031E1-2710-F166-0158-BA253FA58A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58650"/>
            <a:ext cx="4608512" cy="7009145"/>
          </a:xfrm>
        </p:spPr>
      </p:pic>
    </p:spTree>
    <p:extLst>
      <p:ext uri="{BB962C8B-B14F-4D97-AF65-F5344CB8AC3E}">
        <p14:creationId xmlns:p14="http://schemas.microsoft.com/office/powerpoint/2010/main" val="3297998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8955BE-259F-F792-F9F9-EE9694DA0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2CCA6D-111A-10A6-6C61-F3231F58CE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952" y="0"/>
            <a:ext cx="7461392" cy="6839609"/>
          </a:xfrm>
        </p:spPr>
      </p:pic>
    </p:spTree>
    <p:extLst>
      <p:ext uri="{BB962C8B-B14F-4D97-AF65-F5344CB8AC3E}">
        <p14:creationId xmlns:p14="http://schemas.microsoft.com/office/powerpoint/2010/main" val="1748565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8DF93F-A1B1-5EE4-614B-688ED9386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AE3C1F-E8D7-706D-D4A8-695E280CB8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8136"/>
            <a:ext cx="5411383" cy="6770295"/>
          </a:xfrm>
        </p:spPr>
      </p:pic>
    </p:spTree>
    <p:extLst>
      <p:ext uri="{BB962C8B-B14F-4D97-AF65-F5344CB8AC3E}">
        <p14:creationId xmlns:p14="http://schemas.microsoft.com/office/powerpoint/2010/main" val="1307909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A2085B-5A5C-CBCE-A3C8-9C1F476BA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47F1A8-E059-CDB4-1A53-731A74B028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58316"/>
            <a:ext cx="8459755" cy="6741368"/>
          </a:xfrm>
        </p:spPr>
      </p:pic>
    </p:spTree>
    <p:extLst>
      <p:ext uri="{BB962C8B-B14F-4D97-AF65-F5344CB8AC3E}">
        <p14:creationId xmlns:p14="http://schemas.microsoft.com/office/powerpoint/2010/main" val="1087347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D66456-585C-84B4-B6C9-881E57D54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D38027-66B3-8AFD-84F6-4BD381B9A7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907" y="0"/>
            <a:ext cx="5795009" cy="6858000"/>
          </a:xfrm>
        </p:spPr>
      </p:pic>
    </p:spTree>
    <p:extLst>
      <p:ext uri="{BB962C8B-B14F-4D97-AF65-F5344CB8AC3E}">
        <p14:creationId xmlns:p14="http://schemas.microsoft.com/office/powerpoint/2010/main" val="3806668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67955D-0A30-5784-FA87-61493F648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C379A3-67C6-4178-DCA8-81FCAE4D15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252" y="0"/>
            <a:ext cx="5724012" cy="6841450"/>
          </a:xfrm>
        </p:spPr>
      </p:pic>
    </p:spTree>
    <p:extLst>
      <p:ext uri="{BB962C8B-B14F-4D97-AF65-F5344CB8AC3E}">
        <p14:creationId xmlns:p14="http://schemas.microsoft.com/office/powerpoint/2010/main" val="473897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85056B-D573-7690-1E45-8C0D0F884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FEC9BB-F769-AD26-3EA7-6B9DDE21AC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7186"/>
            <a:ext cx="6904565" cy="6865186"/>
          </a:xfrm>
        </p:spPr>
      </p:pic>
    </p:spTree>
    <p:extLst>
      <p:ext uri="{BB962C8B-B14F-4D97-AF65-F5344CB8AC3E}">
        <p14:creationId xmlns:p14="http://schemas.microsoft.com/office/powerpoint/2010/main" val="4074556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499021-B4EE-1883-C028-E07836977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545CBB-724F-7D01-8D92-01EB7DFA6F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1826381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D08E20-7CE9-7E68-009D-DF1CEEDDA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487CC8-2268-1A37-6D26-B833F33226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1059400"/>
            <a:ext cx="5839965" cy="7039046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7A2AD90-35C6-B666-1C76-6AAAB10F2216}"/>
              </a:ext>
            </a:extLst>
          </p:cNvPr>
          <p:cNvSpPr txBox="1"/>
          <p:nvPr/>
        </p:nvSpPr>
        <p:spPr>
          <a:xfrm>
            <a:off x="4799856" y="476672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EN VILLE</a:t>
            </a:r>
          </a:p>
        </p:txBody>
      </p:sp>
    </p:spTree>
    <p:extLst>
      <p:ext uri="{BB962C8B-B14F-4D97-AF65-F5344CB8AC3E}">
        <p14:creationId xmlns:p14="http://schemas.microsoft.com/office/powerpoint/2010/main" val="2795561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EA470C-4BCB-FF3F-6BA9-BB199B2BD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67" y="-387424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697CC1-8B28-5359-3839-8727A8C670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921337"/>
            <a:ext cx="5040560" cy="6104253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8E7A834-7D5A-FAFA-AE96-F9A25FD6A7ED}"/>
              </a:ext>
            </a:extLst>
          </p:cNvPr>
          <p:cNvSpPr txBox="1"/>
          <p:nvPr/>
        </p:nvSpPr>
        <p:spPr>
          <a:xfrm>
            <a:off x="4871864" y="47667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EN VACANCES</a:t>
            </a:r>
          </a:p>
        </p:txBody>
      </p:sp>
    </p:spTree>
    <p:extLst>
      <p:ext uri="{BB962C8B-B14F-4D97-AF65-F5344CB8AC3E}">
        <p14:creationId xmlns:p14="http://schemas.microsoft.com/office/powerpoint/2010/main" val="1652202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076261-945E-973E-4DD3-C9BC457D6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D14F11-A50D-A87C-4422-B4F69B64EE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360491"/>
            <a:ext cx="5400600" cy="7434862"/>
          </a:xfrm>
        </p:spPr>
      </p:pic>
    </p:spTree>
    <p:extLst>
      <p:ext uri="{BB962C8B-B14F-4D97-AF65-F5344CB8AC3E}">
        <p14:creationId xmlns:p14="http://schemas.microsoft.com/office/powerpoint/2010/main" val="1819582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1A2DED-6CCC-4B35-522E-FE10558E7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7874FC-AA92-ACA2-3852-44A588FA60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2106"/>
            <a:ext cx="6870106" cy="6870106"/>
          </a:xfrm>
        </p:spPr>
      </p:pic>
    </p:spTree>
    <p:extLst>
      <p:ext uri="{BB962C8B-B14F-4D97-AF65-F5344CB8AC3E}">
        <p14:creationId xmlns:p14="http://schemas.microsoft.com/office/powerpoint/2010/main" val="3033547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F565FC-3696-10BC-69CA-0454626CA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3E837C-F905-D48A-52E0-7E21E161A1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418822"/>
            <a:ext cx="9797815" cy="6095870"/>
          </a:xfrm>
        </p:spPr>
      </p:pic>
    </p:spTree>
    <p:extLst>
      <p:ext uri="{BB962C8B-B14F-4D97-AF65-F5344CB8AC3E}">
        <p14:creationId xmlns:p14="http://schemas.microsoft.com/office/powerpoint/2010/main" val="702592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DAE72E-3DC2-F5E7-F996-054496255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29E1BC-4163-C8FD-75E7-BA7E2591AC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666" y="2453"/>
            <a:ext cx="7446667" cy="7121053"/>
          </a:xfrm>
        </p:spPr>
      </p:pic>
    </p:spTree>
    <p:extLst>
      <p:ext uri="{BB962C8B-B14F-4D97-AF65-F5344CB8AC3E}">
        <p14:creationId xmlns:p14="http://schemas.microsoft.com/office/powerpoint/2010/main" val="20790119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BA5A03-4325-DE8D-1107-2F10DFA9C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20A9C3-D282-E419-5384-5EBEA09390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288708"/>
            <a:ext cx="10122979" cy="6256314"/>
          </a:xfrm>
        </p:spPr>
      </p:pic>
    </p:spTree>
    <p:extLst>
      <p:ext uri="{BB962C8B-B14F-4D97-AF65-F5344CB8AC3E}">
        <p14:creationId xmlns:p14="http://schemas.microsoft.com/office/powerpoint/2010/main" val="2382504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86086E-E1ED-4FA2-11E6-EE897E404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12A446-DAAB-8D5E-13F4-5B51766D4C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65231"/>
            <a:ext cx="7644929" cy="6727538"/>
          </a:xfrm>
        </p:spPr>
      </p:pic>
    </p:spTree>
    <p:extLst>
      <p:ext uri="{BB962C8B-B14F-4D97-AF65-F5344CB8AC3E}">
        <p14:creationId xmlns:p14="http://schemas.microsoft.com/office/powerpoint/2010/main" val="2303708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DF65E6-0760-81FF-15AE-4F7669C58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9FF18B-CF2C-D134-4CDF-685E390224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73029"/>
            <a:ext cx="5688632" cy="8046788"/>
          </a:xfrm>
        </p:spPr>
      </p:pic>
    </p:spTree>
    <p:extLst>
      <p:ext uri="{BB962C8B-B14F-4D97-AF65-F5344CB8AC3E}">
        <p14:creationId xmlns:p14="http://schemas.microsoft.com/office/powerpoint/2010/main" val="2673511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CDEDD7-F77E-9CAD-CB8C-5D44DEDE96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7219DC-4226-86DA-8DB9-77034F6BDF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0"/>
            <a:ext cx="7902762" cy="6888575"/>
          </a:xfrm>
        </p:spPr>
      </p:pic>
    </p:spTree>
    <p:extLst>
      <p:ext uri="{BB962C8B-B14F-4D97-AF65-F5344CB8AC3E}">
        <p14:creationId xmlns:p14="http://schemas.microsoft.com/office/powerpoint/2010/main" val="3766260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250567-7410-DF37-4D76-603894FD5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2821C7-7028-3D8D-73AC-B759673F56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0854"/>
            <a:ext cx="6264696" cy="7830870"/>
          </a:xfrm>
        </p:spPr>
      </p:pic>
    </p:spTree>
    <p:extLst>
      <p:ext uri="{BB962C8B-B14F-4D97-AF65-F5344CB8AC3E}">
        <p14:creationId xmlns:p14="http://schemas.microsoft.com/office/powerpoint/2010/main" val="1651946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CC1CE4-76A3-D823-CED2-B6E4946B2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C93913-C878-55BA-C4D4-0363C48C7E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4482"/>
            <a:ext cx="6984775" cy="6984775"/>
          </a:xfrm>
        </p:spPr>
      </p:pic>
    </p:spTree>
    <p:extLst>
      <p:ext uri="{BB962C8B-B14F-4D97-AF65-F5344CB8AC3E}">
        <p14:creationId xmlns:p14="http://schemas.microsoft.com/office/powerpoint/2010/main" val="3772336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4E47F9-D63F-1B52-D055-D638F4E07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216419-4CD5-0D6E-9D13-FD79E6410B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97638" cy="7097638"/>
          </a:xfrm>
        </p:spPr>
      </p:pic>
    </p:spTree>
    <p:extLst>
      <p:ext uri="{BB962C8B-B14F-4D97-AF65-F5344CB8AC3E}">
        <p14:creationId xmlns:p14="http://schemas.microsoft.com/office/powerpoint/2010/main" val="565334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A40AF4-4ADC-51BD-5F5A-BCE692F0E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C60BCF5-7E48-A025-7D7E-B601F16CE1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388167"/>
            <a:ext cx="7071836" cy="6353154"/>
          </a:xfrm>
        </p:spPr>
      </p:pic>
    </p:spTree>
    <p:extLst>
      <p:ext uri="{BB962C8B-B14F-4D97-AF65-F5344CB8AC3E}">
        <p14:creationId xmlns:p14="http://schemas.microsoft.com/office/powerpoint/2010/main" val="792890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E9A69D-FE2E-5E87-458E-B2884FE31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AF69C6-9FFA-0416-381F-CBBDA77F61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91902"/>
            <a:ext cx="4608512" cy="6893804"/>
          </a:xfrm>
        </p:spPr>
      </p:pic>
    </p:spTree>
    <p:extLst>
      <p:ext uri="{BB962C8B-B14F-4D97-AF65-F5344CB8AC3E}">
        <p14:creationId xmlns:p14="http://schemas.microsoft.com/office/powerpoint/2010/main" val="3647268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60D047-2D9E-F2A6-3E34-19661C804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779203-06DD-4AA0-2F26-73C5AFAF2E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25202"/>
            <a:ext cx="5328592" cy="7101413"/>
          </a:xfrm>
        </p:spPr>
      </p:pic>
    </p:spTree>
    <p:extLst>
      <p:ext uri="{BB962C8B-B14F-4D97-AF65-F5344CB8AC3E}">
        <p14:creationId xmlns:p14="http://schemas.microsoft.com/office/powerpoint/2010/main" val="3048638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B75D75-2408-C57C-05A0-4598A5616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0880EF-1ADA-AC6D-EDC8-09252FEAA5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1052736"/>
            <a:ext cx="4769618" cy="6374866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6488E16-24A3-40B3-48AB-2B6F703C1DE5}"/>
              </a:ext>
            </a:extLst>
          </p:cNvPr>
          <p:cNvSpPr txBox="1"/>
          <p:nvPr/>
        </p:nvSpPr>
        <p:spPr>
          <a:xfrm>
            <a:off x="4511824" y="548680"/>
            <a:ext cx="12248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UN VEGAN</a:t>
            </a:r>
          </a:p>
        </p:txBody>
      </p:sp>
    </p:spTree>
    <p:extLst>
      <p:ext uri="{BB962C8B-B14F-4D97-AF65-F5344CB8AC3E}">
        <p14:creationId xmlns:p14="http://schemas.microsoft.com/office/powerpoint/2010/main" val="707068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E7EFCD-114B-8B9C-686C-F420B1EF1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D2E243-7C53-7A21-7138-7A46970A85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335454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99DF5D-ACA8-5EB7-4492-A0ADCB113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5D5E92-EF51-A8B1-FEF3-F6BC9CAC03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380414"/>
            <a:ext cx="5544616" cy="9866466"/>
          </a:xfrm>
        </p:spPr>
      </p:pic>
    </p:spTree>
    <p:extLst>
      <p:ext uri="{BB962C8B-B14F-4D97-AF65-F5344CB8AC3E}">
        <p14:creationId xmlns:p14="http://schemas.microsoft.com/office/powerpoint/2010/main" val="2454135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CFB104-4B8B-89F0-3A02-B130DE31A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26F06C-FFA8-BCE6-B97A-91689D1378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65125"/>
            <a:ext cx="8640960" cy="6204690"/>
          </a:xfrm>
        </p:spPr>
      </p:pic>
    </p:spTree>
    <p:extLst>
      <p:ext uri="{BB962C8B-B14F-4D97-AF65-F5344CB8AC3E}">
        <p14:creationId xmlns:p14="http://schemas.microsoft.com/office/powerpoint/2010/main" val="3051763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137FE3-9129-C3E5-1686-DF6BE55D6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CD1CB2-5115-4CAA-C626-B4AB5B307B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63736"/>
            <a:ext cx="5112568" cy="6871836"/>
          </a:xfrm>
        </p:spPr>
      </p:pic>
    </p:spTree>
    <p:extLst>
      <p:ext uri="{BB962C8B-B14F-4D97-AF65-F5344CB8AC3E}">
        <p14:creationId xmlns:p14="http://schemas.microsoft.com/office/powerpoint/2010/main" val="3595920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7EA53D-AA33-F3C0-1DDC-F9DB00EE4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255371-E687-DB64-9D82-A98F010576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59957"/>
            <a:ext cx="5760640" cy="6912768"/>
          </a:xfrm>
        </p:spPr>
      </p:pic>
    </p:spTree>
    <p:extLst>
      <p:ext uri="{BB962C8B-B14F-4D97-AF65-F5344CB8AC3E}">
        <p14:creationId xmlns:p14="http://schemas.microsoft.com/office/powerpoint/2010/main" val="4134920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D846C2-789A-D0C2-0746-9F5FF50A6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ECCF70-3A98-232E-BAA7-DAAD3A93E3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291" y="0"/>
            <a:ext cx="7407077" cy="7238096"/>
          </a:xfrm>
        </p:spPr>
      </p:pic>
    </p:spTree>
    <p:extLst>
      <p:ext uri="{BB962C8B-B14F-4D97-AF65-F5344CB8AC3E}">
        <p14:creationId xmlns:p14="http://schemas.microsoft.com/office/powerpoint/2010/main" val="3595512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2AAF7C-B03B-5D24-AE10-183515055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68BAE4-248B-79F5-EFBF-A2C1133575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84899"/>
            <a:ext cx="7651932" cy="6488201"/>
          </a:xfrm>
        </p:spPr>
      </p:pic>
    </p:spTree>
    <p:extLst>
      <p:ext uri="{BB962C8B-B14F-4D97-AF65-F5344CB8AC3E}">
        <p14:creationId xmlns:p14="http://schemas.microsoft.com/office/powerpoint/2010/main" val="2383219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7F1E71-6B48-5B19-3D79-A384FDF75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29F062-2397-B55E-4212-15655D5DD9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599" y="0"/>
            <a:ext cx="7715793" cy="7372868"/>
          </a:xfrm>
        </p:spPr>
      </p:pic>
    </p:spTree>
    <p:extLst>
      <p:ext uri="{BB962C8B-B14F-4D97-AF65-F5344CB8AC3E}">
        <p14:creationId xmlns:p14="http://schemas.microsoft.com/office/powerpoint/2010/main" val="763875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C01164-20A0-D770-D4CA-FF0E1D787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D81138-B0FB-B8F9-C53F-DEA00669F6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601694" cy="760169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84DB6B5-D486-E0BF-72B0-F1428C1227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86" y="5733256"/>
            <a:ext cx="1674746" cy="948173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A876EFB-0276-1BB7-A8C5-513D8A2187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905500"/>
            <a:ext cx="1333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655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50</TotalTime>
  <Words>12</Words>
  <Application>Microsoft Office PowerPoint</Application>
  <PresentationFormat>Grand écran</PresentationFormat>
  <Paragraphs>4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N°81 - Perroquet34740</dc:title>
  <dc:creator>Perroquet34740</dc:creator>
  <cp:lastModifiedBy>jean-louis BEYAERT</cp:lastModifiedBy>
  <cp:revision>4</cp:revision>
  <dcterms:created xsi:type="dcterms:W3CDTF">2023-08-26T15:46:58Z</dcterms:created>
  <dcterms:modified xsi:type="dcterms:W3CDTF">2023-08-26T16:37:21Z</dcterms:modified>
</cp:coreProperties>
</file>