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7" r:id="rId4"/>
    <p:sldId id="258" r:id="rId5"/>
    <p:sldId id="259" r:id="rId6"/>
    <p:sldId id="260" r:id="rId7"/>
    <p:sldId id="261" r:id="rId8"/>
    <p:sldId id="262" r:id="rId9"/>
    <p:sldId id="308" r:id="rId10"/>
    <p:sldId id="263" r:id="rId11"/>
    <p:sldId id="264" r:id="rId12"/>
    <p:sldId id="265" r:id="rId13"/>
    <p:sldId id="266" r:id="rId14"/>
    <p:sldId id="267" r:id="rId15"/>
    <p:sldId id="309" r:id="rId16"/>
    <p:sldId id="268" r:id="rId17"/>
    <p:sldId id="269" r:id="rId18"/>
    <p:sldId id="270" r:id="rId19"/>
    <p:sldId id="271" r:id="rId20"/>
    <p:sldId id="272" r:id="rId21"/>
    <p:sldId id="310" r:id="rId22"/>
    <p:sldId id="273" r:id="rId23"/>
    <p:sldId id="274" r:id="rId24"/>
    <p:sldId id="275" r:id="rId25"/>
    <p:sldId id="276" r:id="rId26"/>
    <p:sldId id="311" r:id="rId27"/>
    <p:sldId id="277" r:id="rId28"/>
    <p:sldId id="278" r:id="rId29"/>
    <p:sldId id="279" r:id="rId30"/>
    <p:sldId id="280" r:id="rId31"/>
    <p:sldId id="312" r:id="rId32"/>
    <p:sldId id="281" r:id="rId33"/>
    <p:sldId id="282" r:id="rId34"/>
    <p:sldId id="283" r:id="rId35"/>
    <p:sldId id="284" r:id="rId36"/>
    <p:sldId id="285" r:id="rId37"/>
    <p:sldId id="313" r:id="rId38"/>
    <p:sldId id="286" r:id="rId39"/>
    <p:sldId id="287" r:id="rId40"/>
    <p:sldId id="288" r:id="rId41"/>
    <p:sldId id="289" r:id="rId42"/>
    <p:sldId id="314" r:id="rId43"/>
    <p:sldId id="290" r:id="rId44"/>
    <p:sldId id="291" r:id="rId45"/>
    <p:sldId id="292" r:id="rId46"/>
    <p:sldId id="293" r:id="rId47"/>
    <p:sldId id="315" r:id="rId48"/>
    <p:sldId id="294" r:id="rId49"/>
    <p:sldId id="295" r:id="rId50"/>
    <p:sldId id="296" r:id="rId51"/>
    <p:sldId id="297" r:id="rId52"/>
    <p:sldId id="298" r:id="rId53"/>
    <p:sldId id="316" r:id="rId54"/>
    <p:sldId id="299" r:id="rId55"/>
    <p:sldId id="300" r:id="rId56"/>
    <p:sldId id="301" r:id="rId57"/>
    <p:sldId id="302" r:id="rId58"/>
    <p:sldId id="317" r:id="rId59"/>
    <p:sldId id="303" r:id="rId60"/>
    <p:sldId id="304" r:id="rId61"/>
    <p:sldId id="305" r:id="rId62"/>
    <p:sldId id="306" r:id="rId6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822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589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36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663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626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971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64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06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1752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468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633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AC25E-9E49-4549-82B2-614E4E46EBAF}" type="datetimeFigureOut">
              <a:rPr lang="fr-FR" smtClean="0"/>
              <a:t>02/08/2023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B21DB-623B-414C-B2E4-29649BFB09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5849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6C4E52-5CA0-E0D2-ECDD-2D07857FC1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977F47-F1FE-0FD7-CC56-FA483FB19E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C71A896-D123-239A-63BB-3A371EAAA674}"/>
              </a:ext>
            </a:extLst>
          </p:cNvPr>
          <p:cNvSpPr/>
          <p:nvPr/>
        </p:nvSpPr>
        <p:spPr>
          <a:xfrm>
            <a:off x="2135560" y="332656"/>
            <a:ext cx="75753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4"/>
                </a:solidFill>
                <a:effectLst/>
              </a:rPr>
              <a:t>HUMOUR EN VRAC N°80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888978C-269A-D454-D7AB-45EB7540A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412776"/>
            <a:ext cx="4248472" cy="540561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414831B-6DF1-8018-B246-E79F58BE80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088" y="52578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327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AD8BA8-2B66-D864-A56B-37822BCCA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A66AC8-C844-80B7-15D7-A36BFC3451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85213"/>
            <a:ext cx="7731298" cy="6687574"/>
          </a:xfrm>
        </p:spPr>
      </p:pic>
    </p:spTree>
    <p:extLst>
      <p:ext uri="{BB962C8B-B14F-4D97-AF65-F5344CB8AC3E}">
        <p14:creationId xmlns:p14="http://schemas.microsoft.com/office/powerpoint/2010/main" val="890701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556E35-383A-63A0-9956-7E3828463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452D9C-591B-9267-AE80-6DE1EBFD34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920" y="0"/>
            <a:ext cx="8432543" cy="7927738"/>
          </a:xfrm>
        </p:spPr>
      </p:pic>
    </p:spTree>
    <p:extLst>
      <p:ext uri="{BB962C8B-B14F-4D97-AF65-F5344CB8AC3E}">
        <p14:creationId xmlns:p14="http://schemas.microsoft.com/office/powerpoint/2010/main" val="617797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4A6A33-BA01-BCFA-3761-78FDA821C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FAC7AE-9467-D39A-DEA2-60B6EACEC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88640"/>
            <a:ext cx="6881813" cy="6803314"/>
          </a:xfrm>
        </p:spPr>
      </p:pic>
    </p:spTree>
    <p:extLst>
      <p:ext uri="{BB962C8B-B14F-4D97-AF65-F5344CB8AC3E}">
        <p14:creationId xmlns:p14="http://schemas.microsoft.com/office/powerpoint/2010/main" val="3945944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43394E-4169-5624-CC0B-B2A0B67C5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B00116-16DF-77B7-18AA-A7C56DA1B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213" y="-171400"/>
            <a:ext cx="7716203" cy="8106517"/>
          </a:xfrm>
        </p:spPr>
      </p:pic>
    </p:spTree>
    <p:extLst>
      <p:ext uri="{BB962C8B-B14F-4D97-AF65-F5344CB8AC3E}">
        <p14:creationId xmlns:p14="http://schemas.microsoft.com/office/powerpoint/2010/main" val="3534163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5155F2-06AA-27CA-DCC8-C08331B2F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8B6E4A-A73B-A5FD-57BE-FA91EE5C9B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8041392" cy="6741368"/>
          </a:xfrm>
        </p:spPr>
      </p:pic>
    </p:spTree>
    <p:extLst>
      <p:ext uri="{BB962C8B-B14F-4D97-AF65-F5344CB8AC3E}">
        <p14:creationId xmlns:p14="http://schemas.microsoft.com/office/powerpoint/2010/main" val="1513645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43B7E6-2EDA-3FB6-D69D-5E263E904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17AE6C-25AA-FE7E-DE39-0DCBEBF329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86" y="-1251520"/>
            <a:ext cx="10869438" cy="10869438"/>
          </a:xfrm>
        </p:spPr>
      </p:pic>
    </p:spTree>
    <p:extLst>
      <p:ext uri="{BB962C8B-B14F-4D97-AF65-F5344CB8AC3E}">
        <p14:creationId xmlns:p14="http://schemas.microsoft.com/office/powerpoint/2010/main" val="1554172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5B211C-7D0E-A05F-10C9-721AFDD4D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645042-3F6D-2070-63C1-7FD0F45AFF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96440"/>
            <a:ext cx="8250290" cy="6561560"/>
          </a:xfrm>
        </p:spPr>
      </p:pic>
    </p:spTree>
    <p:extLst>
      <p:ext uri="{BB962C8B-B14F-4D97-AF65-F5344CB8AC3E}">
        <p14:creationId xmlns:p14="http://schemas.microsoft.com/office/powerpoint/2010/main" val="3176255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093674-3933-2022-2ECF-46F2EA4D6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3C8139-3D80-6B65-85AD-F5CC05638D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1715506"/>
            <a:ext cx="4165147" cy="506572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E956E0F-1FD4-AD7F-4FD3-AE1DE7ED56F3}"/>
              </a:ext>
            </a:extLst>
          </p:cNvPr>
          <p:cNvSpPr/>
          <p:nvPr/>
        </p:nvSpPr>
        <p:spPr>
          <a:xfrm>
            <a:off x="3287689" y="620688"/>
            <a:ext cx="54106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COMME J’AIME !!</a:t>
            </a:r>
          </a:p>
        </p:txBody>
      </p:sp>
    </p:spTree>
    <p:extLst>
      <p:ext uri="{BB962C8B-B14F-4D97-AF65-F5344CB8AC3E}">
        <p14:creationId xmlns:p14="http://schemas.microsoft.com/office/powerpoint/2010/main" val="263665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887479-CA76-2FD3-B7AA-F6C25CCF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E5F4F6-58F8-B792-E1BF-6A9EB07B30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009" y="-2043608"/>
            <a:ext cx="8285981" cy="10277186"/>
          </a:xfrm>
        </p:spPr>
      </p:pic>
    </p:spTree>
    <p:extLst>
      <p:ext uri="{BB962C8B-B14F-4D97-AF65-F5344CB8AC3E}">
        <p14:creationId xmlns:p14="http://schemas.microsoft.com/office/powerpoint/2010/main" val="2654647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8E8A50-5E34-5F28-B226-AAFBFB232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92DF95-C950-D628-9027-86E766F765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908" y="-99392"/>
            <a:ext cx="6189380" cy="7055894"/>
          </a:xfrm>
        </p:spPr>
      </p:pic>
    </p:spTree>
    <p:extLst>
      <p:ext uri="{BB962C8B-B14F-4D97-AF65-F5344CB8AC3E}">
        <p14:creationId xmlns:p14="http://schemas.microsoft.com/office/powerpoint/2010/main" val="136154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1B8DA8-3F81-A225-2FAD-E529810A9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5E4747-840A-8B81-2A3E-1727F5A61A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375086"/>
            <a:ext cx="7269038" cy="7269038"/>
          </a:xfrm>
        </p:spPr>
      </p:pic>
    </p:spTree>
    <p:extLst>
      <p:ext uri="{BB962C8B-B14F-4D97-AF65-F5344CB8AC3E}">
        <p14:creationId xmlns:p14="http://schemas.microsoft.com/office/powerpoint/2010/main" val="2295417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9DC135-5FA9-EA24-F06B-1A8424CD6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D4CE14-80C9-7581-A502-D0127FDDDC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29497"/>
            <a:ext cx="7225295" cy="6881888"/>
          </a:xfrm>
        </p:spPr>
      </p:pic>
    </p:spTree>
    <p:extLst>
      <p:ext uri="{BB962C8B-B14F-4D97-AF65-F5344CB8AC3E}">
        <p14:creationId xmlns:p14="http://schemas.microsoft.com/office/powerpoint/2010/main" val="2424118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58518C-C132-8550-026E-485D130DD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CF4879-567A-3138-9915-FFCD4690E0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480" y="-99392"/>
            <a:ext cx="5291767" cy="7092577"/>
          </a:xfrm>
        </p:spPr>
      </p:pic>
    </p:spTree>
    <p:extLst>
      <p:ext uri="{BB962C8B-B14F-4D97-AF65-F5344CB8AC3E}">
        <p14:creationId xmlns:p14="http://schemas.microsoft.com/office/powerpoint/2010/main" val="779822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E4154-4D2A-31D0-F13B-769152533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468BD2-AB7D-E17F-FAD0-725F5B0308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792584"/>
            <a:ext cx="9060064" cy="5700291"/>
          </a:xfrm>
        </p:spPr>
      </p:pic>
    </p:spTree>
    <p:extLst>
      <p:ext uri="{BB962C8B-B14F-4D97-AF65-F5344CB8AC3E}">
        <p14:creationId xmlns:p14="http://schemas.microsoft.com/office/powerpoint/2010/main" val="1052571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3C5AD5-D992-F4E5-8D95-9CF3481AD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818DBA-B747-3174-6DFB-2470AFA3A8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194" y="-1179512"/>
            <a:ext cx="10438606" cy="10438606"/>
          </a:xfrm>
        </p:spPr>
      </p:pic>
    </p:spTree>
    <p:extLst>
      <p:ext uri="{BB962C8B-B14F-4D97-AF65-F5344CB8AC3E}">
        <p14:creationId xmlns:p14="http://schemas.microsoft.com/office/powerpoint/2010/main" val="3778560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428026-F92C-465B-340E-B7F4E37A7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847C6E-98E3-EA58-80E5-64DEB592D8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40046"/>
            <a:ext cx="7909946" cy="6777907"/>
          </a:xfrm>
        </p:spPr>
      </p:pic>
    </p:spTree>
    <p:extLst>
      <p:ext uri="{BB962C8B-B14F-4D97-AF65-F5344CB8AC3E}">
        <p14:creationId xmlns:p14="http://schemas.microsoft.com/office/powerpoint/2010/main" val="3844465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3616D9-BE05-A1EA-2338-858C10BE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E683E8-E00F-1B47-7A97-D723AE0202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1534455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81D125-AB7C-6A8C-100A-5CCE5838F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BF7E6E-1833-3BCD-A2A0-2B013814B5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98234"/>
            <a:ext cx="7946159" cy="6661531"/>
          </a:xfrm>
        </p:spPr>
      </p:pic>
    </p:spTree>
    <p:extLst>
      <p:ext uri="{BB962C8B-B14F-4D97-AF65-F5344CB8AC3E}">
        <p14:creationId xmlns:p14="http://schemas.microsoft.com/office/powerpoint/2010/main" val="17351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410026-B31D-3C64-818F-625D1661C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B99CEA-342F-7629-7C08-98EB35186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468759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FE6B1E-87AA-F5B2-279A-1287E5789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04EA13-9739-58C4-D0E4-908D164EFA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83815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751415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E1CA33-4938-64A5-0D6D-8CBDF27AD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-45943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228AED-D21C-1F7E-AD88-CB82D30EE3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18313"/>
            <a:ext cx="6936382" cy="7094626"/>
          </a:xfrm>
        </p:spPr>
      </p:pic>
    </p:spTree>
    <p:extLst>
      <p:ext uri="{BB962C8B-B14F-4D97-AF65-F5344CB8AC3E}">
        <p14:creationId xmlns:p14="http://schemas.microsoft.com/office/powerpoint/2010/main" val="2127353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91AB5F-0EF7-3050-354E-96F5CD5EB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8ACE6E-7583-1BB7-0E2B-D88D1DC41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15841"/>
            <a:ext cx="8830445" cy="6744612"/>
          </a:xfrm>
        </p:spPr>
      </p:pic>
    </p:spTree>
    <p:extLst>
      <p:ext uri="{BB962C8B-B14F-4D97-AF65-F5344CB8AC3E}">
        <p14:creationId xmlns:p14="http://schemas.microsoft.com/office/powerpoint/2010/main" val="2004282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01316F-BE2E-07D7-A062-26FEB7F78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A90849-0A5D-EBB2-58CC-7C32BC4E3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91272"/>
            <a:ext cx="5328592" cy="8866247"/>
          </a:xfrm>
        </p:spPr>
      </p:pic>
    </p:spTree>
    <p:extLst>
      <p:ext uri="{BB962C8B-B14F-4D97-AF65-F5344CB8AC3E}">
        <p14:creationId xmlns:p14="http://schemas.microsoft.com/office/powerpoint/2010/main" val="618319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FCBA1D-0094-43EE-95A6-C1C2D4878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1A7A5D-1C56-F9CD-148D-819707D5C1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38936"/>
            <a:ext cx="4464496" cy="6824061"/>
          </a:xfrm>
        </p:spPr>
      </p:pic>
    </p:spTree>
    <p:extLst>
      <p:ext uri="{BB962C8B-B14F-4D97-AF65-F5344CB8AC3E}">
        <p14:creationId xmlns:p14="http://schemas.microsoft.com/office/powerpoint/2010/main" val="2407159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DA4873-8129-C6A2-EF78-D62F6662B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469AA0-A04C-51AC-5D54-02160E4051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99392"/>
            <a:ext cx="9082801" cy="6807857"/>
          </a:xfrm>
        </p:spPr>
      </p:pic>
    </p:spTree>
    <p:extLst>
      <p:ext uri="{BB962C8B-B14F-4D97-AF65-F5344CB8AC3E}">
        <p14:creationId xmlns:p14="http://schemas.microsoft.com/office/powerpoint/2010/main" val="1775386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B4B060-EEDA-C42A-A527-C0A583FD9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CE823A-35B0-594C-7FD9-9D59B2D7D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545" y="0"/>
            <a:ext cx="5891727" cy="6846187"/>
          </a:xfrm>
        </p:spPr>
      </p:pic>
    </p:spTree>
    <p:extLst>
      <p:ext uri="{BB962C8B-B14F-4D97-AF65-F5344CB8AC3E}">
        <p14:creationId xmlns:p14="http://schemas.microsoft.com/office/powerpoint/2010/main" val="293289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DA0BCB-A41E-F1DE-2A2D-142F29E47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1C803C-867A-D93C-15AC-1BA1D8E771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72658"/>
            <a:ext cx="5328592" cy="7530296"/>
          </a:xfrm>
        </p:spPr>
      </p:pic>
    </p:spTree>
    <p:extLst>
      <p:ext uri="{BB962C8B-B14F-4D97-AF65-F5344CB8AC3E}">
        <p14:creationId xmlns:p14="http://schemas.microsoft.com/office/powerpoint/2010/main" val="2565648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E70D7A-7F1F-57C7-3F7A-A9D0D468E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FC6726-DC6C-2878-5D48-BE42D93D8A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7" y="0"/>
            <a:ext cx="5829365" cy="6898658"/>
          </a:xfrm>
        </p:spPr>
      </p:pic>
    </p:spTree>
    <p:extLst>
      <p:ext uri="{BB962C8B-B14F-4D97-AF65-F5344CB8AC3E}">
        <p14:creationId xmlns:p14="http://schemas.microsoft.com/office/powerpoint/2010/main" val="576174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D92A7A-38C6-D639-7D59-98DA1F99A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3D14CF-0354-0106-4F63-46774DCC10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34775"/>
            <a:ext cx="7111094" cy="6962383"/>
          </a:xfrm>
        </p:spPr>
      </p:pic>
    </p:spTree>
    <p:extLst>
      <p:ext uri="{BB962C8B-B14F-4D97-AF65-F5344CB8AC3E}">
        <p14:creationId xmlns:p14="http://schemas.microsoft.com/office/powerpoint/2010/main" val="309479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20C081-6738-8C1C-40AA-4328F9066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DDA033-B83B-9415-AC89-D44094010E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68922"/>
            <a:ext cx="8783628" cy="6520155"/>
          </a:xfrm>
        </p:spPr>
      </p:pic>
    </p:spTree>
    <p:extLst>
      <p:ext uri="{BB962C8B-B14F-4D97-AF65-F5344CB8AC3E}">
        <p14:creationId xmlns:p14="http://schemas.microsoft.com/office/powerpoint/2010/main" val="3267147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DAD57E-949D-0B78-D81C-008E23E65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33B3D8-0D87-FACA-5BBB-F8163899AD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265" y="116632"/>
            <a:ext cx="5081470" cy="7863720"/>
          </a:xfrm>
        </p:spPr>
      </p:pic>
    </p:spTree>
    <p:extLst>
      <p:ext uri="{BB962C8B-B14F-4D97-AF65-F5344CB8AC3E}">
        <p14:creationId xmlns:p14="http://schemas.microsoft.com/office/powerpoint/2010/main" val="1324685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7AF75-FB68-F701-C1FA-F077A72A2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9536EF-DD13-5CB6-7D6A-155907A32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7572"/>
            <a:ext cx="7380774" cy="6779081"/>
          </a:xfrm>
        </p:spPr>
      </p:pic>
    </p:spTree>
    <p:extLst>
      <p:ext uri="{BB962C8B-B14F-4D97-AF65-F5344CB8AC3E}">
        <p14:creationId xmlns:p14="http://schemas.microsoft.com/office/powerpoint/2010/main" val="2472702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6D2014-C914-B758-F9BE-16A7BC893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F826C4-BC35-0C07-41FD-8C7542AAAA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138026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2F51CE-8714-3E8C-8B8C-0F2927636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0B3160-DB17-B31E-74F6-44ABB36759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212" y="0"/>
            <a:ext cx="5988068" cy="6909310"/>
          </a:xfrm>
        </p:spPr>
      </p:pic>
    </p:spTree>
    <p:extLst>
      <p:ext uri="{BB962C8B-B14F-4D97-AF65-F5344CB8AC3E}">
        <p14:creationId xmlns:p14="http://schemas.microsoft.com/office/powerpoint/2010/main" val="514923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81A255-78FC-6B64-E8B1-2B52C6E74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785AC1-8435-5062-4C58-CA957CD11F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25662"/>
            <a:ext cx="8016409" cy="6575961"/>
          </a:xfrm>
        </p:spPr>
      </p:pic>
    </p:spTree>
    <p:extLst>
      <p:ext uri="{BB962C8B-B14F-4D97-AF65-F5344CB8AC3E}">
        <p14:creationId xmlns:p14="http://schemas.microsoft.com/office/powerpoint/2010/main" val="106922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3108D4-F068-B5AF-883B-39487F6BC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36AE95-D977-A95D-2CCA-FE4C24C20F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453001"/>
            <a:ext cx="7783658" cy="7764002"/>
          </a:xfrm>
        </p:spPr>
      </p:pic>
    </p:spTree>
    <p:extLst>
      <p:ext uri="{BB962C8B-B14F-4D97-AF65-F5344CB8AC3E}">
        <p14:creationId xmlns:p14="http://schemas.microsoft.com/office/powerpoint/2010/main" val="3906824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649F1-2C3E-5361-9BD9-9B03A759D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1208EB-74A5-57C9-041E-539EFC808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30" y="365125"/>
            <a:ext cx="7085653" cy="7099124"/>
          </a:xfrm>
        </p:spPr>
      </p:pic>
    </p:spTree>
    <p:extLst>
      <p:ext uri="{BB962C8B-B14F-4D97-AF65-F5344CB8AC3E}">
        <p14:creationId xmlns:p14="http://schemas.microsoft.com/office/powerpoint/2010/main" val="3219709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38456A-B689-074D-F5F2-C7ECFA32A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14FF4-E0B3-021D-CE0F-2906233569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272003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9E08EA-378E-9D5F-656E-56D559C9A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38A776-4610-8DFD-8860-650E9DD6ED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2" y="0"/>
            <a:ext cx="5909390" cy="6831666"/>
          </a:xfrm>
        </p:spPr>
      </p:pic>
    </p:spTree>
    <p:extLst>
      <p:ext uri="{BB962C8B-B14F-4D97-AF65-F5344CB8AC3E}">
        <p14:creationId xmlns:p14="http://schemas.microsoft.com/office/powerpoint/2010/main" val="593425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141814-1525-6D66-22B0-E02FDD3E7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9480D0-86C5-7F64-A6CE-9702FF4CF9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1299367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DBF4A8-5133-5E70-D3BA-21798CA5F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58E4BB-9073-D8C8-2ACE-691D926DCA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282787" cy="6960699"/>
          </a:xfrm>
        </p:spPr>
      </p:pic>
    </p:spTree>
    <p:extLst>
      <p:ext uri="{BB962C8B-B14F-4D97-AF65-F5344CB8AC3E}">
        <p14:creationId xmlns:p14="http://schemas.microsoft.com/office/powerpoint/2010/main" val="145451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F7E7B0-E8F8-A9BF-C218-6D2FB2188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A6519B-9EEA-EAD2-6150-E57E54EE3C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055" y="116632"/>
            <a:ext cx="6715257" cy="6676958"/>
          </a:xfrm>
        </p:spPr>
      </p:pic>
    </p:spTree>
    <p:extLst>
      <p:ext uri="{BB962C8B-B14F-4D97-AF65-F5344CB8AC3E}">
        <p14:creationId xmlns:p14="http://schemas.microsoft.com/office/powerpoint/2010/main" val="4172102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75C9AF-A8C1-B12C-0EEE-D227E79B0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4AD214-4CF0-A922-2DB7-D53506D6A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66191"/>
            <a:ext cx="7500689" cy="6725618"/>
          </a:xfrm>
        </p:spPr>
      </p:pic>
    </p:spTree>
    <p:extLst>
      <p:ext uri="{BB962C8B-B14F-4D97-AF65-F5344CB8AC3E}">
        <p14:creationId xmlns:p14="http://schemas.microsoft.com/office/powerpoint/2010/main" val="1998671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F6485C-60D2-98DE-C98E-EB43F3E1D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679B37-6DF7-E246-4392-19052A3D9F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06" y="0"/>
            <a:ext cx="5936066" cy="6810019"/>
          </a:xfrm>
        </p:spPr>
      </p:pic>
    </p:spTree>
    <p:extLst>
      <p:ext uri="{BB962C8B-B14F-4D97-AF65-F5344CB8AC3E}">
        <p14:creationId xmlns:p14="http://schemas.microsoft.com/office/powerpoint/2010/main" val="304044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7871F0-E337-7D94-6339-3FCE59F67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BBD374-C428-1414-08DD-D1D13E1718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6975029" cy="6815904"/>
          </a:xfrm>
        </p:spPr>
      </p:pic>
    </p:spTree>
    <p:extLst>
      <p:ext uri="{BB962C8B-B14F-4D97-AF65-F5344CB8AC3E}">
        <p14:creationId xmlns:p14="http://schemas.microsoft.com/office/powerpoint/2010/main" val="3697884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4D236A-7012-33B7-556E-E21C3291E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CB6D21-A5FD-76C5-99B1-F29F5B3C76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98" y="365125"/>
            <a:ext cx="9732506" cy="6810820"/>
          </a:xfrm>
        </p:spPr>
      </p:pic>
    </p:spTree>
    <p:extLst>
      <p:ext uri="{BB962C8B-B14F-4D97-AF65-F5344CB8AC3E}">
        <p14:creationId xmlns:p14="http://schemas.microsoft.com/office/powerpoint/2010/main" val="1362201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F959BD-1EB0-4BE6-2365-F147EAE4B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6F7DBF-74F5-BCFA-3066-C9CBFDC3F9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1432344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1F9C9F-004D-28D4-FCD4-0CC843648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A59785-117A-C2CC-AA5A-F96229120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891480"/>
            <a:ext cx="6199721" cy="7557756"/>
          </a:xfrm>
        </p:spPr>
      </p:pic>
    </p:spTree>
    <p:extLst>
      <p:ext uri="{BB962C8B-B14F-4D97-AF65-F5344CB8AC3E}">
        <p14:creationId xmlns:p14="http://schemas.microsoft.com/office/powerpoint/2010/main" val="3469193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D621F1-791E-E1BE-DC04-F5F731740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F9D210-CB60-C76D-C9C5-7469013B00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0936"/>
            <a:ext cx="7290107" cy="6838121"/>
          </a:xfrm>
        </p:spPr>
      </p:pic>
    </p:spTree>
    <p:extLst>
      <p:ext uri="{BB962C8B-B14F-4D97-AF65-F5344CB8AC3E}">
        <p14:creationId xmlns:p14="http://schemas.microsoft.com/office/powerpoint/2010/main" val="1073203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A04EA-404B-CAF1-54E8-A258B36BF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87B1E8-EC08-B1C3-1976-53E2F97B92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34986"/>
            <a:ext cx="8143197" cy="6846933"/>
          </a:xfrm>
        </p:spPr>
      </p:pic>
    </p:spTree>
    <p:extLst>
      <p:ext uri="{BB962C8B-B14F-4D97-AF65-F5344CB8AC3E}">
        <p14:creationId xmlns:p14="http://schemas.microsoft.com/office/powerpoint/2010/main" val="197103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5A73B-E630-9190-102D-4804E2291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1866E4-B5CF-EC6B-8F48-C07CD511A7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4" y="0"/>
            <a:ext cx="6371330" cy="7013310"/>
          </a:xfrm>
        </p:spPr>
      </p:pic>
    </p:spTree>
    <p:extLst>
      <p:ext uri="{BB962C8B-B14F-4D97-AF65-F5344CB8AC3E}">
        <p14:creationId xmlns:p14="http://schemas.microsoft.com/office/powerpoint/2010/main" val="2824625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C6DBF4-7EAC-F63A-26CC-E170FA093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AA1645-FA44-5492-73AB-A945E2983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77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354638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0631B2-F990-FB2C-160E-2D4755D79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7544D9-B82F-D2E9-0374-B8F7F39A78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58533"/>
            <a:ext cx="5544616" cy="7104698"/>
          </a:xfrm>
        </p:spPr>
      </p:pic>
    </p:spTree>
    <p:extLst>
      <p:ext uri="{BB962C8B-B14F-4D97-AF65-F5344CB8AC3E}">
        <p14:creationId xmlns:p14="http://schemas.microsoft.com/office/powerpoint/2010/main" val="701025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D7B1DB-E250-8B4F-A839-B7B140030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B0BDA7-1A24-E2A8-C8B5-2C740C075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184576" cy="6909483"/>
          </a:xfrm>
        </p:spPr>
      </p:pic>
    </p:spTree>
    <p:extLst>
      <p:ext uri="{BB962C8B-B14F-4D97-AF65-F5344CB8AC3E}">
        <p14:creationId xmlns:p14="http://schemas.microsoft.com/office/powerpoint/2010/main" val="2919110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AF5EDE-D7AF-AD21-3572-87AC37B54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746DE4-C194-6677-1863-F41AD886A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290177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F7AF47-4E4B-95CA-00E7-2C6B6D6A3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CEBF070-3306-3630-24EB-2AC80F9EA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055" y="116632"/>
            <a:ext cx="6859273" cy="6820153"/>
          </a:xfrm>
        </p:spPr>
      </p:pic>
    </p:spTree>
    <p:extLst>
      <p:ext uri="{BB962C8B-B14F-4D97-AF65-F5344CB8AC3E}">
        <p14:creationId xmlns:p14="http://schemas.microsoft.com/office/powerpoint/2010/main" val="4160643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6496B7-641A-EFDF-E8AE-C287BB389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6BB336-60E3-2D4B-87BA-ADB1F30403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972" y="-243408"/>
            <a:ext cx="5698308" cy="7610888"/>
          </a:xfrm>
        </p:spPr>
      </p:pic>
    </p:spTree>
    <p:extLst>
      <p:ext uri="{BB962C8B-B14F-4D97-AF65-F5344CB8AC3E}">
        <p14:creationId xmlns:p14="http://schemas.microsoft.com/office/powerpoint/2010/main" val="2937337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23EACA-0450-A4DF-1DD1-CC6F04436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8876EA-70A8-A798-A113-E123C677D7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58650"/>
            <a:ext cx="6264695" cy="6860199"/>
          </a:xfrm>
        </p:spPr>
      </p:pic>
    </p:spTree>
    <p:extLst>
      <p:ext uri="{BB962C8B-B14F-4D97-AF65-F5344CB8AC3E}">
        <p14:creationId xmlns:p14="http://schemas.microsoft.com/office/powerpoint/2010/main" val="868125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7D1858-B753-2C32-01B6-C0C9B5AB2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877149-9FDC-779E-78FC-F6FD44B5C3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37" y="0"/>
            <a:ext cx="6927783" cy="6848760"/>
          </a:xfrm>
        </p:spPr>
      </p:pic>
    </p:spTree>
    <p:extLst>
      <p:ext uri="{BB962C8B-B14F-4D97-AF65-F5344CB8AC3E}">
        <p14:creationId xmlns:p14="http://schemas.microsoft.com/office/powerpoint/2010/main" val="507280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DD0DDF-8095-DA23-A525-06A493354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E103F4-5EE6-9E2A-5385-3327C4B509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462550" cy="6862600"/>
          </a:xfrm>
        </p:spPr>
      </p:pic>
    </p:spTree>
    <p:extLst>
      <p:ext uri="{BB962C8B-B14F-4D97-AF65-F5344CB8AC3E}">
        <p14:creationId xmlns:p14="http://schemas.microsoft.com/office/powerpoint/2010/main" val="1506655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118107-F6DE-4330-2D51-52D4ADF59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C2C2776-B70D-524B-9A69-AA9A2FBADE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0"/>
            <a:ext cx="5236476" cy="6974397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C26CDFB-A3CB-85ED-B8DF-3B79C3264C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38508"/>
            <a:ext cx="1884144" cy="1066726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2A99E33D-24E1-FBA3-630E-C0C6863778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365367"/>
            <a:ext cx="1389534" cy="112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320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35</TotalTime>
  <Words>9</Words>
  <Application>Microsoft Office PowerPoint</Application>
  <PresentationFormat>Grand écran</PresentationFormat>
  <Paragraphs>2</Paragraphs>
  <Slides>62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62</vt:i4>
      </vt:variant>
    </vt:vector>
  </HeadingPairs>
  <TitlesOfParts>
    <vt:vector size="6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N°80 - Perroquet34740</dc:title>
  <dc:creator>Perroquet34740</dc:creator>
  <cp:lastModifiedBy>jean-louis BEYAERT</cp:lastModifiedBy>
  <cp:revision>3</cp:revision>
  <dcterms:created xsi:type="dcterms:W3CDTF">2023-08-02T19:59:48Z</dcterms:created>
  <dcterms:modified xsi:type="dcterms:W3CDTF">2023-08-02T20:34:55Z</dcterms:modified>
</cp:coreProperties>
</file>