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E109-C142-4DAC-AFE9-2B5ED0FCCD43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ECB6-B7AD-4116-AC53-1E640408238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62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E109-C142-4DAC-AFE9-2B5ED0FCCD43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ECB6-B7AD-4116-AC53-1E640408238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890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E109-C142-4DAC-AFE9-2B5ED0FCCD43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ECB6-B7AD-4116-AC53-1E640408238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835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E109-C142-4DAC-AFE9-2B5ED0FCCD43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ECB6-B7AD-4116-AC53-1E640408238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199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E109-C142-4DAC-AFE9-2B5ED0FCCD43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ECB6-B7AD-4116-AC53-1E640408238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924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E109-C142-4DAC-AFE9-2B5ED0FCCD43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ECB6-B7AD-4116-AC53-1E640408238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8580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E109-C142-4DAC-AFE9-2B5ED0FCCD43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ECB6-B7AD-4116-AC53-1E640408238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409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E109-C142-4DAC-AFE9-2B5ED0FCCD43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ECB6-B7AD-4116-AC53-1E640408238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316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E109-C142-4DAC-AFE9-2B5ED0FCCD43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ECB6-B7AD-4116-AC53-1E640408238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9372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E109-C142-4DAC-AFE9-2B5ED0FCCD43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ECB6-B7AD-4116-AC53-1E640408238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197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E109-C142-4DAC-AFE9-2B5ED0FCCD43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ECB6-B7AD-4116-AC53-1E640408238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100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DE109-C142-4DAC-AFE9-2B5ED0FCCD43}" type="datetimeFigureOut">
              <a:rPr lang="fr-FR" smtClean="0"/>
              <a:t>27/05/2025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0ECB6-B7AD-4116-AC53-1E640408238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55429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41421A-CF01-A4EB-E9CA-A196BA4221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29DD11B-81D6-EA90-D952-DE6E4E2324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1464" y="3212976"/>
            <a:ext cx="9396536" cy="2044824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C3D6E49-6D88-FC54-D455-07AF4A314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980405"/>
            <a:ext cx="4892387" cy="484346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7AEA7EE-FD31-853D-DBFB-8B7B25200E54}"/>
              </a:ext>
            </a:extLst>
          </p:cNvPr>
          <p:cNvSpPr/>
          <p:nvPr/>
        </p:nvSpPr>
        <p:spPr>
          <a:xfrm>
            <a:off x="1703512" y="692696"/>
            <a:ext cx="81828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N°160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7D60B8C-2AC2-39C0-CCFB-4849DE965B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283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201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7CBF9E-60F6-48BD-DB52-1804839B1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ABF8D2-A851-E3C9-F323-6EB535B725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476672"/>
            <a:ext cx="5750965" cy="6176963"/>
          </a:xfrm>
        </p:spPr>
      </p:pic>
    </p:spTree>
    <p:extLst>
      <p:ext uri="{BB962C8B-B14F-4D97-AF65-F5344CB8AC3E}">
        <p14:creationId xmlns:p14="http://schemas.microsoft.com/office/powerpoint/2010/main" val="2617602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9ED7F2-8163-7B3E-4E01-A78A7E1AD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E3F356-D1C5-6091-729E-38DCB65B76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274" y="-459432"/>
            <a:ext cx="7920880" cy="7920880"/>
          </a:xfrm>
        </p:spPr>
      </p:pic>
    </p:spTree>
    <p:extLst>
      <p:ext uri="{BB962C8B-B14F-4D97-AF65-F5344CB8AC3E}">
        <p14:creationId xmlns:p14="http://schemas.microsoft.com/office/powerpoint/2010/main" val="2916123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55F463-00D6-197E-0510-5EE23C446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2E41A98-7E6E-D47F-A864-84F4765439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420898"/>
            <a:ext cx="9062063" cy="6016203"/>
          </a:xfrm>
        </p:spPr>
      </p:pic>
    </p:spTree>
    <p:extLst>
      <p:ext uri="{BB962C8B-B14F-4D97-AF65-F5344CB8AC3E}">
        <p14:creationId xmlns:p14="http://schemas.microsoft.com/office/powerpoint/2010/main" val="1078962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364698-7DBD-9339-E870-A3236C90B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ACA0D2-724C-291F-4BA9-BC124A1B6B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485" y="116632"/>
            <a:ext cx="6102645" cy="6624736"/>
          </a:xfrm>
        </p:spPr>
      </p:pic>
    </p:spTree>
    <p:extLst>
      <p:ext uri="{BB962C8B-B14F-4D97-AF65-F5344CB8AC3E}">
        <p14:creationId xmlns:p14="http://schemas.microsoft.com/office/powerpoint/2010/main" val="3922311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DA64B9-0138-4CEA-6866-7C512637F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8A99C2-AAB4-D19E-7292-140E71B09E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19186"/>
            <a:ext cx="5760640" cy="8640960"/>
          </a:xfrm>
        </p:spPr>
      </p:pic>
    </p:spTree>
    <p:extLst>
      <p:ext uri="{BB962C8B-B14F-4D97-AF65-F5344CB8AC3E}">
        <p14:creationId xmlns:p14="http://schemas.microsoft.com/office/powerpoint/2010/main" val="3522257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EA44EF-6CAE-FBC5-E29E-6A2583D22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15A206-CE6F-EF9B-2D9F-531A37555D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073" y="188640"/>
            <a:ext cx="7970319" cy="6841190"/>
          </a:xfrm>
        </p:spPr>
      </p:pic>
    </p:spTree>
    <p:extLst>
      <p:ext uri="{BB962C8B-B14F-4D97-AF65-F5344CB8AC3E}">
        <p14:creationId xmlns:p14="http://schemas.microsoft.com/office/powerpoint/2010/main" val="3819571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0285D0-E129-C2E0-5654-ACA0E19BD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EE8013-224F-16F4-5A36-3D6D352213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94818"/>
            <a:ext cx="7613337" cy="6763182"/>
          </a:xfrm>
        </p:spPr>
      </p:pic>
    </p:spTree>
    <p:extLst>
      <p:ext uri="{BB962C8B-B14F-4D97-AF65-F5344CB8AC3E}">
        <p14:creationId xmlns:p14="http://schemas.microsoft.com/office/powerpoint/2010/main" val="3668472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0B18ED-C40C-B405-A152-8F845C06E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9D0DE1-5D66-663F-A340-5FA0485E6B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47749"/>
            <a:ext cx="9201244" cy="6345126"/>
          </a:xfrm>
        </p:spPr>
      </p:pic>
    </p:spTree>
    <p:extLst>
      <p:ext uri="{BB962C8B-B14F-4D97-AF65-F5344CB8AC3E}">
        <p14:creationId xmlns:p14="http://schemas.microsoft.com/office/powerpoint/2010/main" val="597529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15B6A2-653D-7A6E-80F4-2E0FE7946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27C86E-304A-8E4D-C174-75AED40D1D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802690" cy="6921699"/>
          </a:xfrm>
        </p:spPr>
      </p:pic>
    </p:spTree>
    <p:extLst>
      <p:ext uri="{BB962C8B-B14F-4D97-AF65-F5344CB8AC3E}">
        <p14:creationId xmlns:p14="http://schemas.microsoft.com/office/powerpoint/2010/main" val="2642981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C1B731-30A1-05E0-0356-710E6F1A4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25BD04-F013-733D-3FA2-637F97E277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121887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B2F2D9-BADC-DCDF-E9AB-BB049DD80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3ACADA-AD8F-643B-E7FE-32F45E7549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231" y="0"/>
            <a:ext cx="6000057" cy="7045077"/>
          </a:xfrm>
        </p:spPr>
      </p:pic>
    </p:spTree>
    <p:extLst>
      <p:ext uri="{BB962C8B-B14F-4D97-AF65-F5344CB8AC3E}">
        <p14:creationId xmlns:p14="http://schemas.microsoft.com/office/powerpoint/2010/main" val="4263750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728B75-677A-8F23-86B2-F08ACAACE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E33014-370D-7B8A-AB4D-3ACBDAE22F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7392744" cy="6684273"/>
          </a:xfrm>
        </p:spPr>
      </p:pic>
    </p:spTree>
    <p:extLst>
      <p:ext uri="{BB962C8B-B14F-4D97-AF65-F5344CB8AC3E}">
        <p14:creationId xmlns:p14="http://schemas.microsoft.com/office/powerpoint/2010/main" val="2527841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1D4031-8C31-CA14-E7E3-AFFB318BE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424106-3258-01BE-1AAA-31B54493C5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253051"/>
            <a:ext cx="6642835" cy="6604949"/>
          </a:xfrm>
        </p:spPr>
      </p:pic>
    </p:spTree>
    <p:extLst>
      <p:ext uri="{BB962C8B-B14F-4D97-AF65-F5344CB8AC3E}">
        <p14:creationId xmlns:p14="http://schemas.microsoft.com/office/powerpoint/2010/main" val="2500118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9ECF34-2514-3C65-FBF0-682D32001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4953F2-B8CE-3793-26D6-5FF4BA00D5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854" y="-99392"/>
            <a:ext cx="5778410" cy="6964853"/>
          </a:xfrm>
        </p:spPr>
      </p:pic>
    </p:spTree>
    <p:extLst>
      <p:ext uri="{BB962C8B-B14F-4D97-AF65-F5344CB8AC3E}">
        <p14:creationId xmlns:p14="http://schemas.microsoft.com/office/powerpoint/2010/main" val="565080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0AAE3-24AB-8CD4-0B98-5064A6419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7231D5-5587-193F-D87C-02675C286E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620" y="-3627784"/>
            <a:ext cx="6840760" cy="14799973"/>
          </a:xfrm>
        </p:spPr>
      </p:pic>
    </p:spTree>
    <p:extLst>
      <p:ext uri="{BB962C8B-B14F-4D97-AF65-F5344CB8AC3E}">
        <p14:creationId xmlns:p14="http://schemas.microsoft.com/office/powerpoint/2010/main" val="281123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72DFA7-DFB7-C483-8D44-B6B5DD07D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E7D28E-56CE-2F64-4553-C752A0B1CA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897879" cy="6858000"/>
          </a:xfrm>
        </p:spPr>
      </p:pic>
    </p:spTree>
    <p:extLst>
      <p:ext uri="{BB962C8B-B14F-4D97-AF65-F5344CB8AC3E}">
        <p14:creationId xmlns:p14="http://schemas.microsoft.com/office/powerpoint/2010/main" val="4016678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5E8558-7B9A-4D9F-395A-C0D96C5E1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52AE00-7366-B1ED-A859-3C20B5E167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252155"/>
            <a:ext cx="7636814" cy="6605845"/>
          </a:xfrm>
        </p:spPr>
      </p:pic>
    </p:spTree>
    <p:extLst>
      <p:ext uri="{BB962C8B-B14F-4D97-AF65-F5344CB8AC3E}">
        <p14:creationId xmlns:p14="http://schemas.microsoft.com/office/powerpoint/2010/main" val="3729276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4F80B4-3FEE-F5CE-2DC2-37BF3306D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2F3490-0C99-B49D-4C35-4C31C784C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189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743427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85100E-0666-573A-BB1C-74E75A9E1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958D28-BD6A-89A3-CEEB-B567D58AF1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552352" cy="6870428"/>
          </a:xfrm>
        </p:spPr>
      </p:pic>
    </p:spTree>
    <p:extLst>
      <p:ext uri="{BB962C8B-B14F-4D97-AF65-F5344CB8AC3E}">
        <p14:creationId xmlns:p14="http://schemas.microsoft.com/office/powerpoint/2010/main" val="1472640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FBF468-BDE0-59BD-0859-323BC0B8F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D56382-02D3-009B-386E-4FA5643631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103571" cy="6846979"/>
          </a:xfrm>
        </p:spPr>
      </p:pic>
    </p:spTree>
    <p:extLst>
      <p:ext uri="{BB962C8B-B14F-4D97-AF65-F5344CB8AC3E}">
        <p14:creationId xmlns:p14="http://schemas.microsoft.com/office/powerpoint/2010/main" val="2746764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33CBA4-9F36-6D61-A7BA-BFE2A1BEE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D9452E-E976-6874-A186-1B61580859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858" y="-459432"/>
            <a:ext cx="8218565" cy="8327940"/>
          </a:xfrm>
        </p:spPr>
      </p:pic>
    </p:spTree>
    <p:extLst>
      <p:ext uri="{BB962C8B-B14F-4D97-AF65-F5344CB8AC3E}">
        <p14:creationId xmlns:p14="http://schemas.microsoft.com/office/powerpoint/2010/main" val="1550639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54BC64-AD1B-5140-8592-193D2EA3F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FBBAA6-01D2-81B5-0330-28175ABCE7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659" y="27746"/>
            <a:ext cx="8866681" cy="6830254"/>
          </a:xfrm>
        </p:spPr>
      </p:pic>
    </p:spTree>
    <p:extLst>
      <p:ext uri="{BB962C8B-B14F-4D97-AF65-F5344CB8AC3E}">
        <p14:creationId xmlns:p14="http://schemas.microsoft.com/office/powerpoint/2010/main" val="105282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EB879C-E85C-5072-26BC-BEE80F2C5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2B95D1-F5CA-E824-0962-8E04092D1C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546" y="0"/>
            <a:ext cx="8672942" cy="8107316"/>
          </a:xfrm>
        </p:spPr>
      </p:pic>
    </p:spTree>
    <p:extLst>
      <p:ext uri="{BB962C8B-B14F-4D97-AF65-F5344CB8AC3E}">
        <p14:creationId xmlns:p14="http://schemas.microsoft.com/office/powerpoint/2010/main" val="993573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4BEFE0-0EC2-D2DF-A3BC-864D065DE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926669-F8AE-3C4E-FF66-72A88143B4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66" y="0"/>
            <a:ext cx="6135521" cy="6928706"/>
          </a:xfrm>
        </p:spPr>
      </p:pic>
    </p:spTree>
    <p:extLst>
      <p:ext uri="{BB962C8B-B14F-4D97-AF65-F5344CB8AC3E}">
        <p14:creationId xmlns:p14="http://schemas.microsoft.com/office/powerpoint/2010/main" val="2837710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78C6A2-5C1F-B053-E4B2-B8923C232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3AE45C-A35A-C7CE-BFBD-7E6D3E7A73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078" y="-99392"/>
            <a:ext cx="6033201" cy="7042647"/>
          </a:xfrm>
        </p:spPr>
      </p:pic>
    </p:spTree>
    <p:extLst>
      <p:ext uri="{BB962C8B-B14F-4D97-AF65-F5344CB8AC3E}">
        <p14:creationId xmlns:p14="http://schemas.microsoft.com/office/powerpoint/2010/main" val="2326472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E71015-F380-4B68-F706-EE8E48813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0C0DE6-4407-D4D4-87AF-9F4FC0E23A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19" y="0"/>
            <a:ext cx="5264929" cy="6946503"/>
          </a:xfrm>
        </p:spPr>
      </p:pic>
    </p:spTree>
    <p:extLst>
      <p:ext uri="{BB962C8B-B14F-4D97-AF65-F5344CB8AC3E}">
        <p14:creationId xmlns:p14="http://schemas.microsoft.com/office/powerpoint/2010/main" val="2805150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8B16A6-2D60-C915-6B3F-787AAC919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²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5906B0-769A-CFB7-DDC0-28079B07E9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5965"/>
            <a:ext cx="7119030" cy="6857999"/>
          </a:xfrm>
        </p:spPr>
      </p:pic>
    </p:spTree>
    <p:extLst>
      <p:ext uri="{BB962C8B-B14F-4D97-AF65-F5344CB8AC3E}">
        <p14:creationId xmlns:p14="http://schemas.microsoft.com/office/powerpoint/2010/main" val="4251488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4C4E78-B332-3B5E-C081-A64FF7A2E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234755-D18E-DAEC-562C-F33A0C99F2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969423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E6328D-7F2C-1442-8345-8654EDAC9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16BD53-8E96-D416-D213-C9AC82B8A0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850"/>
            <a:ext cx="4608512" cy="6912768"/>
          </a:xfrm>
        </p:spPr>
      </p:pic>
    </p:spTree>
    <p:extLst>
      <p:ext uri="{BB962C8B-B14F-4D97-AF65-F5344CB8AC3E}">
        <p14:creationId xmlns:p14="http://schemas.microsoft.com/office/powerpoint/2010/main" val="1332631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39BCE2-53BD-6E01-7702-773F7CCCA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5F5B45-435F-6ACB-07BF-633DE5E0EC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248002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17A635-994A-B1E5-9FA0-2905C9530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A00627-16BB-71A9-B4D5-BF0F1E2494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553905" cy="5412259"/>
          </a:xfrm>
        </p:spPr>
      </p:pic>
    </p:spTree>
    <p:extLst>
      <p:ext uri="{BB962C8B-B14F-4D97-AF65-F5344CB8AC3E}">
        <p14:creationId xmlns:p14="http://schemas.microsoft.com/office/powerpoint/2010/main" val="3982435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DAF419-2117-61B2-92A7-2FF5AEBB3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22E8D2-92FB-89A8-D3EE-4A9B9D017D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12275" cy="6859711"/>
          </a:xfrm>
        </p:spPr>
      </p:pic>
    </p:spTree>
    <p:extLst>
      <p:ext uri="{BB962C8B-B14F-4D97-AF65-F5344CB8AC3E}">
        <p14:creationId xmlns:p14="http://schemas.microsoft.com/office/powerpoint/2010/main" val="4067278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70AE92-685B-41F3-01EA-2397F7478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A80432-FA57-36C9-8BCA-F0C41A8F5B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974" y="-19034"/>
            <a:ext cx="7784052" cy="6854840"/>
          </a:xfrm>
        </p:spPr>
      </p:pic>
    </p:spTree>
    <p:extLst>
      <p:ext uri="{BB962C8B-B14F-4D97-AF65-F5344CB8AC3E}">
        <p14:creationId xmlns:p14="http://schemas.microsoft.com/office/powerpoint/2010/main" val="1250329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E00D56-97EC-CF3B-6788-F8C0A48B8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C5BAEE-F9A6-7E59-8D5F-C5B274BF82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517795" cy="6870407"/>
          </a:xfrm>
        </p:spPr>
      </p:pic>
    </p:spTree>
    <p:extLst>
      <p:ext uri="{BB962C8B-B14F-4D97-AF65-F5344CB8AC3E}">
        <p14:creationId xmlns:p14="http://schemas.microsoft.com/office/powerpoint/2010/main" val="2911880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2C173B-0378-6C92-AC59-B03C6CDE4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03A405-40B5-06AD-79A4-21A6084D9D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932" y="-171400"/>
            <a:ext cx="4957300" cy="7209762"/>
          </a:xfrm>
        </p:spPr>
      </p:pic>
    </p:spTree>
    <p:extLst>
      <p:ext uri="{BB962C8B-B14F-4D97-AF65-F5344CB8AC3E}">
        <p14:creationId xmlns:p14="http://schemas.microsoft.com/office/powerpoint/2010/main" val="1165427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63BA37-6B7E-6F2A-9FBB-753A8190F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33BE89-6996-6B13-3357-946AE427AF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052" y="-99392"/>
            <a:ext cx="4915179" cy="7129814"/>
          </a:xfrm>
        </p:spPr>
      </p:pic>
    </p:spTree>
    <p:extLst>
      <p:ext uri="{BB962C8B-B14F-4D97-AF65-F5344CB8AC3E}">
        <p14:creationId xmlns:p14="http://schemas.microsoft.com/office/powerpoint/2010/main" val="3696392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4DBC93-7A4C-BECB-F732-33C9F88DD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912323-3BAC-60EE-B70A-C6684721E2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93314"/>
            <a:ext cx="7335718" cy="6923750"/>
          </a:xfrm>
        </p:spPr>
      </p:pic>
    </p:spTree>
    <p:extLst>
      <p:ext uri="{BB962C8B-B14F-4D97-AF65-F5344CB8AC3E}">
        <p14:creationId xmlns:p14="http://schemas.microsoft.com/office/powerpoint/2010/main" val="2134430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7CE9E6-05F1-4FA7-CE86-2FE7D85CB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DFD1AD-D231-B1A3-BF4A-FC72D0454F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296" y="0"/>
            <a:ext cx="6264000" cy="6962824"/>
          </a:xfrm>
        </p:spPr>
      </p:pic>
    </p:spTree>
    <p:extLst>
      <p:ext uri="{BB962C8B-B14F-4D97-AF65-F5344CB8AC3E}">
        <p14:creationId xmlns:p14="http://schemas.microsoft.com/office/powerpoint/2010/main" val="2068758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D3EB7-78E4-8E74-C2C9-4B30D1CD5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78329A-D80A-E73C-444A-1CB5781D6C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506" y="-747464"/>
            <a:ext cx="4975749" cy="8844727"/>
          </a:xfrm>
        </p:spPr>
      </p:pic>
    </p:spTree>
    <p:extLst>
      <p:ext uri="{BB962C8B-B14F-4D97-AF65-F5344CB8AC3E}">
        <p14:creationId xmlns:p14="http://schemas.microsoft.com/office/powerpoint/2010/main" val="2709533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D59D7F-B7F0-1DA7-C7A8-07AA60655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B2AD0B-92DC-CA4E-431C-E3375B30E2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6817227" cy="6804267"/>
          </a:xfrm>
        </p:spPr>
      </p:pic>
    </p:spTree>
    <p:extLst>
      <p:ext uri="{BB962C8B-B14F-4D97-AF65-F5344CB8AC3E}">
        <p14:creationId xmlns:p14="http://schemas.microsoft.com/office/powerpoint/2010/main" val="616661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2C7D22-CCD4-BBB5-5F27-E36D5022C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55A20C-1EF9-1DA2-A1C4-0B7D26FD3C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801" y="-603448"/>
            <a:ext cx="6213643" cy="8280920"/>
          </a:xfrm>
        </p:spPr>
      </p:pic>
    </p:spTree>
    <p:extLst>
      <p:ext uri="{BB962C8B-B14F-4D97-AF65-F5344CB8AC3E}">
        <p14:creationId xmlns:p14="http://schemas.microsoft.com/office/powerpoint/2010/main" val="3547282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69EB9E-25A1-A90E-C02F-FE06DD8EE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2C9FA7-CD29-5BF2-3823-9D6CBA31EC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476672"/>
            <a:ext cx="8307540" cy="6126811"/>
          </a:xfrm>
        </p:spPr>
      </p:pic>
    </p:spTree>
    <p:extLst>
      <p:ext uri="{BB962C8B-B14F-4D97-AF65-F5344CB8AC3E}">
        <p14:creationId xmlns:p14="http://schemas.microsoft.com/office/powerpoint/2010/main" val="1152665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31719-1094-BE54-B5E2-CF5052302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F7DD02-75D8-0E09-5491-D511055D4B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50892"/>
            <a:ext cx="6887150" cy="6756216"/>
          </a:xfrm>
        </p:spPr>
      </p:pic>
    </p:spTree>
    <p:extLst>
      <p:ext uri="{BB962C8B-B14F-4D97-AF65-F5344CB8AC3E}">
        <p14:creationId xmlns:p14="http://schemas.microsoft.com/office/powerpoint/2010/main" val="1526360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C2E091-918C-7E1D-68B8-6644A48E4C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BE722B-516A-B322-90F7-6082A67F4A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8819"/>
            <a:ext cx="6763057" cy="6969564"/>
          </a:xfrm>
        </p:spPr>
      </p:pic>
    </p:spTree>
    <p:extLst>
      <p:ext uri="{BB962C8B-B14F-4D97-AF65-F5344CB8AC3E}">
        <p14:creationId xmlns:p14="http://schemas.microsoft.com/office/powerpoint/2010/main" val="1229629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689F9D-9E2C-09DF-F9CB-022C6257E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485A37-11DB-0864-F7BF-B5D02C4095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285545" cy="6797203"/>
          </a:xfrm>
        </p:spPr>
      </p:pic>
    </p:spTree>
    <p:extLst>
      <p:ext uri="{BB962C8B-B14F-4D97-AF65-F5344CB8AC3E}">
        <p14:creationId xmlns:p14="http://schemas.microsoft.com/office/powerpoint/2010/main" val="3838058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374882-28F0-56BE-3C5E-E562D509E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517A02-C1A8-DAEF-A214-59D270684B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063032" cy="6875044"/>
          </a:xfrm>
        </p:spPr>
      </p:pic>
    </p:spTree>
    <p:extLst>
      <p:ext uri="{BB962C8B-B14F-4D97-AF65-F5344CB8AC3E}">
        <p14:creationId xmlns:p14="http://schemas.microsoft.com/office/powerpoint/2010/main" val="870163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0EFEDB-809C-8E27-7831-A45C746DE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02EEF0-C5CE-5099-F0C5-DB85D45510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94818"/>
            <a:ext cx="7613337" cy="6763182"/>
          </a:xfrm>
        </p:spPr>
      </p:pic>
    </p:spTree>
    <p:extLst>
      <p:ext uri="{BB962C8B-B14F-4D97-AF65-F5344CB8AC3E}">
        <p14:creationId xmlns:p14="http://schemas.microsoft.com/office/powerpoint/2010/main" val="4017297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383269-26EE-8D51-171A-8B86A0B4A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8A70D7-61A9-36B7-9ABC-2E81FEC6AA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476672"/>
            <a:ext cx="9270678" cy="6180452"/>
          </a:xfrm>
        </p:spPr>
      </p:pic>
    </p:spTree>
    <p:extLst>
      <p:ext uri="{BB962C8B-B14F-4D97-AF65-F5344CB8AC3E}">
        <p14:creationId xmlns:p14="http://schemas.microsoft.com/office/powerpoint/2010/main" val="317926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777E4-4EAD-6C69-B7CB-FC80F331A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6B2E67-AD75-9B74-2ED7-40FC772795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09658"/>
            <a:ext cx="7473837" cy="6945795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2BF7955-AC5D-1B24-0228-DCFA1DB2B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301208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4178387-596F-8568-D713-F047F777E1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013176"/>
            <a:ext cx="1962778" cy="111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082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prestig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44</TotalTime>
  <Words>7</Words>
  <Application>Microsoft Office PowerPoint</Application>
  <PresentationFormat>Widescreen</PresentationFormat>
  <Paragraphs>2</Paragraphs>
  <Slides>50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Thème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²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N°160</dc:title>
  <dc:creator>Perroquet34740</dc:creator>
  <cp:lastModifiedBy>jean-louis BEYAERT</cp:lastModifiedBy>
  <cp:revision>4</cp:revision>
  <dcterms:created xsi:type="dcterms:W3CDTF">2025-05-10T16:58:55Z</dcterms:created>
  <dcterms:modified xsi:type="dcterms:W3CDTF">2025-05-27T17:19:07Z</dcterms:modified>
</cp:coreProperties>
</file>