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92" r:id="rId4"/>
    <p:sldId id="258" r:id="rId5"/>
    <p:sldId id="259" r:id="rId6"/>
    <p:sldId id="260" r:id="rId7"/>
    <p:sldId id="261" r:id="rId8"/>
    <p:sldId id="257" r:id="rId9"/>
    <p:sldId id="262" r:id="rId10"/>
    <p:sldId id="263" r:id="rId11"/>
    <p:sldId id="264" r:id="rId12"/>
    <p:sldId id="265" r:id="rId13"/>
    <p:sldId id="271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96" d="100"/>
          <a:sy n="96" d="100"/>
        </p:scale>
        <p:origin x="9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957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6185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676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97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244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205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844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4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280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432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7D8C3-129D-4C36-B062-CD2811B0B848}" type="datetimeFigureOut">
              <a:rPr lang="fr-FR" smtClean="0"/>
              <a:t>03/09/2024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8D89A-ABB1-46A7-B82B-26F0290532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0678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2E962-593F-FCC2-308C-59CCA39DA1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C6317BC-1DD0-43EF-F890-25DC52F0B6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C80253-784B-4D61-EF7E-39EA55F93205}"/>
              </a:ext>
            </a:extLst>
          </p:cNvPr>
          <p:cNvSpPr/>
          <p:nvPr/>
        </p:nvSpPr>
        <p:spPr>
          <a:xfrm>
            <a:off x="1847528" y="332656"/>
            <a:ext cx="8038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N°137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0E88DD6-FB1A-1DFD-C3C7-229130A010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321449"/>
            <a:ext cx="3672407" cy="537425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88FFA55-C7AD-15D2-A0B9-FDEE7895A8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384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43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usique Humour 5.wav"/>
          </p:stSnd>
        </p:sndAc>
      </p:transition>
    </mc:Choice>
    <mc:Fallback>
      <p:transition spd="slow">
        <p:fade/>
        <p:sndAc>
          <p:stSnd loop="1">
            <p:snd r:embed="rId2" name="Musique Humour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665C1-1237-3895-ADC3-5EB255F46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8DE35C-BC54-7390-F2A9-1DF4232F20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268" y="392676"/>
            <a:ext cx="6801520" cy="6465324"/>
          </a:xfrm>
        </p:spPr>
      </p:pic>
    </p:spTree>
    <p:extLst>
      <p:ext uri="{BB962C8B-B14F-4D97-AF65-F5344CB8AC3E}">
        <p14:creationId xmlns:p14="http://schemas.microsoft.com/office/powerpoint/2010/main" val="1616130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D98D6F-74AF-02B0-4814-5192B70D3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D90791-3E1E-7D0D-5550-E29110644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-1179512"/>
            <a:ext cx="10692561" cy="10611250"/>
          </a:xfrm>
        </p:spPr>
      </p:pic>
    </p:spTree>
    <p:extLst>
      <p:ext uri="{BB962C8B-B14F-4D97-AF65-F5344CB8AC3E}">
        <p14:creationId xmlns:p14="http://schemas.microsoft.com/office/powerpoint/2010/main" val="1486396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BC8AA3-B438-E446-4178-764FF9C8B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428FE-9659-2929-07C9-ABAB4A0E6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22854"/>
            <a:ext cx="5184576" cy="6810917"/>
          </a:xfrm>
        </p:spPr>
      </p:pic>
    </p:spTree>
    <p:extLst>
      <p:ext uri="{BB962C8B-B14F-4D97-AF65-F5344CB8AC3E}">
        <p14:creationId xmlns:p14="http://schemas.microsoft.com/office/powerpoint/2010/main" val="89491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FEAEA-7BDD-9540-10BF-EB36719B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1F7F7-ADDB-1CE8-C671-7B8CE2064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4108389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463B3-BFCD-8EB3-7D5F-D6045166A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945D8B-EAB6-FB21-BFB9-041B5D30C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31154"/>
            <a:ext cx="4680520" cy="7488832"/>
          </a:xfrm>
        </p:spPr>
      </p:pic>
    </p:spTree>
    <p:extLst>
      <p:ext uri="{BB962C8B-B14F-4D97-AF65-F5344CB8AC3E}">
        <p14:creationId xmlns:p14="http://schemas.microsoft.com/office/powerpoint/2010/main" val="1862157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5A7FCF-D23C-80AF-8E32-14CE73E34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8125A0-4365-174E-C81C-3373C204C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64" y="116632"/>
            <a:ext cx="6775948" cy="6634246"/>
          </a:xfrm>
        </p:spPr>
      </p:pic>
    </p:spTree>
    <p:extLst>
      <p:ext uri="{BB962C8B-B14F-4D97-AF65-F5344CB8AC3E}">
        <p14:creationId xmlns:p14="http://schemas.microsoft.com/office/powerpoint/2010/main" val="1417160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1885F-92A7-EB34-9474-0A4E91783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00E8A-70A5-2CEB-F779-71427EA63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451326"/>
            <a:ext cx="4752528" cy="10282086"/>
          </a:xfrm>
        </p:spPr>
      </p:pic>
    </p:spTree>
    <p:extLst>
      <p:ext uri="{BB962C8B-B14F-4D97-AF65-F5344CB8AC3E}">
        <p14:creationId xmlns:p14="http://schemas.microsoft.com/office/powerpoint/2010/main" val="355237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685AE-089F-F04D-0A2F-33787C337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3813B-15AF-A22C-6634-64F8E14ABB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3928747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B5BB79-3434-DC0E-5F32-7487A54F1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2E1B98-CF10-2868-8AF5-AEDE4E41E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759" y="116632"/>
            <a:ext cx="6982569" cy="6730348"/>
          </a:xfrm>
        </p:spPr>
      </p:pic>
    </p:spTree>
    <p:extLst>
      <p:ext uri="{BB962C8B-B14F-4D97-AF65-F5344CB8AC3E}">
        <p14:creationId xmlns:p14="http://schemas.microsoft.com/office/powerpoint/2010/main" val="2987122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29157-C318-9190-F93C-945BD94BF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B5AB9B-90DD-90EC-1792-D13E039FCE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52" y="0"/>
            <a:ext cx="5566127" cy="7312157"/>
          </a:xfrm>
        </p:spPr>
      </p:pic>
    </p:spTree>
    <p:extLst>
      <p:ext uri="{BB962C8B-B14F-4D97-AF65-F5344CB8AC3E}">
        <p14:creationId xmlns:p14="http://schemas.microsoft.com/office/powerpoint/2010/main" val="1384987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55D059-8D49-4FFF-5930-AD4865341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A17C4B-246D-1350-7CB1-7860BC916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278222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E87519-EA77-05AD-F9AA-018B99DB7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2BE7E-DF07-910C-67E7-E35CFDF131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20" y="116632"/>
            <a:ext cx="8084156" cy="6682061"/>
          </a:xfrm>
        </p:spPr>
      </p:pic>
    </p:spTree>
    <p:extLst>
      <p:ext uri="{BB962C8B-B14F-4D97-AF65-F5344CB8AC3E}">
        <p14:creationId xmlns:p14="http://schemas.microsoft.com/office/powerpoint/2010/main" val="2519613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2713AB-1B07-0926-A652-3B7EB3E22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706D51-4144-D22D-B20A-F06A71E35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620688"/>
            <a:ext cx="4079726" cy="6197446"/>
          </a:xfrm>
        </p:spPr>
      </p:pic>
    </p:spTree>
    <p:extLst>
      <p:ext uri="{BB962C8B-B14F-4D97-AF65-F5344CB8AC3E}">
        <p14:creationId xmlns:p14="http://schemas.microsoft.com/office/powerpoint/2010/main" val="2979152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BA6E4-DB5F-0879-233D-DDABFE245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A42515-C6AE-5AA7-838B-05B14C519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16632"/>
            <a:ext cx="5688632" cy="6745414"/>
          </a:xfrm>
        </p:spPr>
      </p:pic>
    </p:spTree>
    <p:extLst>
      <p:ext uri="{BB962C8B-B14F-4D97-AF65-F5344CB8AC3E}">
        <p14:creationId xmlns:p14="http://schemas.microsoft.com/office/powerpoint/2010/main" val="144153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A60D6-39FD-AD59-65A3-4DA750518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1BAE89-BBCB-5E7A-065C-E1DC4272A1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620688"/>
            <a:ext cx="10515600" cy="6061075"/>
          </a:xfrm>
        </p:spPr>
      </p:pic>
    </p:spTree>
    <p:extLst>
      <p:ext uri="{BB962C8B-B14F-4D97-AF65-F5344CB8AC3E}">
        <p14:creationId xmlns:p14="http://schemas.microsoft.com/office/powerpoint/2010/main" val="39078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A4EF8-6372-0410-430D-B9432E5E6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872C3-C54F-47FC-8C20-14727E798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03648"/>
            <a:ext cx="6840760" cy="9116679"/>
          </a:xfrm>
        </p:spPr>
      </p:pic>
    </p:spTree>
    <p:extLst>
      <p:ext uri="{BB962C8B-B14F-4D97-AF65-F5344CB8AC3E}">
        <p14:creationId xmlns:p14="http://schemas.microsoft.com/office/powerpoint/2010/main" val="33374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6D298-A2C9-C17F-850B-C50A9054E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DD0A5D-A77D-F77B-9BD5-90B9DA89E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195" y="10120"/>
            <a:ext cx="7635610" cy="6847880"/>
          </a:xfrm>
        </p:spPr>
      </p:pic>
    </p:spTree>
    <p:extLst>
      <p:ext uri="{BB962C8B-B14F-4D97-AF65-F5344CB8AC3E}">
        <p14:creationId xmlns:p14="http://schemas.microsoft.com/office/powerpoint/2010/main" val="2865670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6BB57C-18F1-6798-436A-C076CBC70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1AA208-44B6-8C9B-50FA-2BCF4D0C2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60410"/>
            <a:ext cx="6462701" cy="6737179"/>
          </a:xfrm>
        </p:spPr>
      </p:pic>
    </p:spTree>
    <p:extLst>
      <p:ext uri="{BB962C8B-B14F-4D97-AF65-F5344CB8AC3E}">
        <p14:creationId xmlns:p14="http://schemas.microsoft.com/office/powerpoint/2010/main" val="2968261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B3F91-39A7-5175-3A79-410DAAA80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7672CC-4E25-951C-E0E9-761F98AE31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14842"/>
            <a:ext cx="4176464" cy="7225444"/>
          </a:xfrm>
        </p:spPr>
      </p:pic>
    </p:spTree>
    <p:extLst>
      <p:ext uri="{BB962C8B-B14F-4D97-AF65-F5344CB8AC3E}">
        <p14:creationId xmlns:p14="http://schemas.microsoft.com/office/powerpoint/2010/main" val="4269716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ED0742-35D2-482B-1989-DE2244300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D4FAF-E4C8-011E-5F91-20EAD7DF3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8565182" cy="8565182"/>
          </a:xfrm>
        </p:spPr>
      </p:pic>
    </p:spTree>
    <p:extLst>
      <p:ext uri="{BB962C8B-B14F-4D97-AF65-F5344CB8AC3E}">
        <p14:creationId xmlns:p14="http://schemas.microsoft.com/office/powerpoint/2010/main" val="240341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89E35-C7B7-B310-3946-697AA9310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BA8B18-F2C1-9FE2-C609-B6F344403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290519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0C2643-3A70-C8BA-4C16-A42CC42B8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BB8230-BA23-C070-CF5F-D682206F4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5869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11307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3D2A4-2B2D-F82C-8A74-8C5AC8F2C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1B7A45-A2DC-F135-A1B0-355230DD7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9377"/>
            <a:ext cx="8064896" cy="7611978"/>
          </a:xfrm>
        </p:spPr>
      </p:pic>
    </p:spTree>
    <p:extLst>
      <p:ext uri="{BB962C8B-B14F-4D97-AF65-F5344CB8AC3E}">
        <p14:creationId xmlns:p14="http://schemas.microsoft.com/office/powerpoint/2010/main" val="1622613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819AF-D354-E259-1772-779AB19A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BEE76C-9CA3-D347-A5FF-16897BD921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453460" cy="7375384"/>
          </a:xfrm>
        </p:spPr>
      </p:pic>
    </p:spTree>
    <p:extLst>
      <p:ext uri="{BB962C8B-B14F-4D97-AF65-F5344CB8AC3E}">
        <p14:creationId xmlns:p14="http://schemas.microsoft.com/office/powerpoint/2010/main" val="2823295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EC6A9-418B-C15A-D90D-E532D61A6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C477B-27AE-C175-01E1-720371C94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358" y="-171400"/>
            <a:ext cx="7060962" cy="7047538"/>
          </a:xfrm>
        </p:spPr>
      </p:pic>
    </p:spTree>
    <p:extLst>
      <p:ext uri="{BB962C8B-B14F-4D97-AF65-F5344CB8AC3E}">
        <p14:creationId xmlns:p14="http://schemas.microsoft.com/office/powerpoint/2010/main" val="4151552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3A002-0455-7783-D835-1F395FF92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D4421D-B5D0-6BC3-3B68-95B2193FB7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008225"/>
            <a:ext cx="6552728" cy="11635454"/>
          </a:xfrm>
        </p:spPr>
      </p:pic>
    </p:spTree>
    <p:extLst>
      <p:ext uri="{BB962C8B-B14F-4D97-AF65-F5344CB8AC3E}">
        <p14:creationId xmlns:p14="http://schemas.microsoft.com/office/powerpoint/2010/main" val="8049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AC2E2-C0F2-5447-A3FC-CC9BFBC31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DFFFEB-BB43-DC00-439C-F555F7D37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665590" cy="6665590"/>
          </a:xfrm>
        </p:spPr>
      </p:pic>
    </p:spTree>
    <p:extLst>
      <p:ext uri="{BB962C8B-B14F-4D97-AF65-F5344CB8AC3E}">
        <p14:creationId xmlns:p14="http://schemas.microsoft.com/office/powerpoint/2010/main" val="3002136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30A9F-C0FC-5017-844C-F4F472195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5CF193-2F4A-8FC9-BE66-92B7EB9B15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323528"/>
            <a:ext cx="6431207" cy="7961263"/>
          </a:xfrm>
        </p:spPr>
      </p:pic>
    </p:spTree>
    <p:extLst>
      <p:ext uri="{BB962C8B-B14F-4D97-AF65-F5344CB8AC3E}">
        <p14:creationId xmlns:p14="http://schemas.microsoft.com/office/powerpoint/2010/main" val="381776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F42525-0DB5-6AE0-3DC0-B989DB3EB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00C9A2-C32D-4EA9-FD7E-6E2248AA7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282743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00E60-0A14-320B-9CCB-1580CFC68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8EC726-61B1-E70E-B398-C4D84BA8AB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35606"/>
            <a:ext cx="8397113" cy="6386787"/>
          </a:xfrm>
        </p:spPr>
      </p:pic>
    </p:spTree>
    <p:extLst>
      <p:ext uri="{BB962C8B-B14F-4D97-AF65-F5344CB8AC3E}">
        <p14:creationId xmlns:p14="http://schemas.microsoft.com/office/powerpoint/2010/main" val="2110739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C6333-1405-09B2-1458-5EA45BF3F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D8A047D-0F33-9736-0F61-C942A7A70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8421166" cy="8421166"/>
          </a:xfrm>
        </p:spPr>
      </p:pic>
    </p:spTree>
    <p:extLst>
      <p:ext uri="{BB962C8B-B14F-4D97-AF65-F5344CB8AC3E}">
        <p14:creationId xmlns:p14="http://schemas.microsoft.com/office/powerpoint/2010/main" val="2212945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8C2FB-9F94-2C92-D961-30DD5FE16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09AC5-6E30-0677-F813-A6AFC88A8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021412" cy="6881615"/>
          </a:xfrm>
        </p:spPr>
      </p:pic>
    </p:spTree>
    <p:extLst>
      <p:ext uri="{BB962C8B-B14F-4D97-AF65-F5344CB8AC3E}">
        <p14:creationId xmlns:p14="http://schemas.microsoft.com/office/powerpoint/2010/main" val="1332032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5820E-DD41-FBBF-0BB6-58389F061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FC025-CE05-74D1-59BC-66F37CA47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5936066" cy="6810019"/>
          </a:xfrm>
        </p:spPr>
      </p:pic>
    </p:spTree>
    <p:extLst>
      <p:ext uri="{BB962C8B-B14F-4D97-AF65-F5344CB8AC3E}">
        <p14:creationId xmlns:p14="http://schemas.microsoft.com/office/powerpoint/2010/main" val="1774558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B4151F-2746-D275-1791-E4DBF1E64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9806F-2709-6646-A6AC-44A68358F3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32" y="0"/>
            <a:ext cx="5537624" cy="6852811"/>
          </a:xfrm>
        </p:spPr>
      </p:pic>
    </p:spTree>
    <p:extLst>
      <p:ext uri="{BB962C8B-B14F-4D97-AF65-F5344CB8AC3E}">
        <p14:creationId xmlns:p14="http://schemas.microsoft.com/office/powerpoint/2010/main" val="636080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C5442-10D6-B64A-BDAB-3BEB1967C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A92E4-9E32-60B0-C403-29E82E080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417599" cy="7259451"/>
          </a:xfrm>
        </p:spPr>
      </p:pic>
    </p:spTree>
    <p:extLst>
      <p:ext uri="{BB962C8B-B14F-4D97-AF65-F5344CB8AC3E}">
        <p14:creationId xmlns:p14="http://schemas.microsoft.com/office/powerpoint/2010/main" val="1785214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472295-313E-DA3B-67C6-066598F8B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9EF44A-80D3-0918-F1C4-75B51D115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173482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3F529-BEAC-4C27-E1A0-BA4310993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CA44EA-C206-9550-2B15-CE3ED5D13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3324"/>
            <a:ext cx="3816424" cy="6783949"/>
          </a:xfrm>
        </p:spPr>
      </p:pic>
    </p:spTree>
    <p:extLst>
      <p:ext uri="{BB962C8B-B14F-4D97-AF65-F5344CB8AC3E}">
        <p14:creationId xmlns:p14="http://schemas.microsoft.com/office/powerpoint/2010/main" val="2705597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83CE5-6475-43E8-9B41-E214091F1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E6FF14-1D7E-EAA9-2195-88A561FAC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653" y="0"/>
            <a:ext cx="5438603" cy="6942897"/>
          </a:xfrm>
        </p:spPr>
      </p:pic>
    </p:spTree>
    <p:extLst>
      <p:ext uri="{BB962C8B-B14F-4D97-AF65-F5344CB8AC3E}">
        <p14:creationId xmlns:p14="http://schemas.microsoft.com/office/powerpoint/2010/main" val="295395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04610-1BE1-8899-C737-38890D6E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6A567C-F03A-EDCB-86D7-54CB7F6F9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548198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BD7C3-FA84-97BA-E95E-B5145694F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A973EC-B7EC-8EB2-463E-8F33C2D679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686" y="0"/>
            <a:ext cx="6324610" cy="6913785"/>
          </a:xfrm>
        </p:spPr>
      </p:pic>
    </p:spTree>
    <p:extLst>
      <p:ext uri="{BB962C8B-B14F-4D97-AF65-F5344CB8AC3E}">
        <p14:creationId xmlns:p14="http://schemas.microsoft.com/office/powerpoint/2010/main" val="744723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9C1AB-22F4-6A67-6CA0-0AE02C5E5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6C929F-55D4-4B40-B09A-36FE91339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246" y="-243408"/>
            <a:ext cx="8024129" cy="7340916"/>
          </a:xfrm>
        </p:spPr>
      </p:pic>
    </p:spTree>
    <p:extLst>
      <p:ext uri="{BB962C8B-B14F-4D97-AF65-F5344CB8AC3E}">
        <p14:creationId xmlns:p14="http://schemas.microsoft.com/office/powerpoint/2010/main" val="52308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62C55-81EB-F08D-F3AC-9B4201A6F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40C2CF-35C5-4CF7-61E8-BB56A231D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776864" cy="7776864"/>
          </a:xfrm>
        </p:spPr>
      </p:pic>
    </p:spTree>
    <p:extLst>
      <p:ext uri="{BB962C8B-B14F-4D97-AF65-F5344CB8AC3E}">
        <p14:creationId xmlns:p14="http://schemas.microsoft.com/office/powerpoint/2010/main" val="2739049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6CC3B-AEFD-DB88-FB2A-003429496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0A93CC-6BE9-67A7-E8B6-42E9B69B5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382950" cy="7163624"/>
          </a:xfrm>
        </p:spPr>
      </p:pic>
    </p:spTree>
    <p:extLst>
      <p:ext uri="{BB962C8B-B14F-4D97-AF65-F5344CB8AC3E}">
        <p14:creationId xmlns:p14="http://schemas.microsoft.com/office/powerpoint/2010/main" val="528236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3815BA-34B4-9455-9604-C9F915D96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EC23B-F678-CE30-E327-AAFB48163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949379" cy="7502563"/>
          </a:xfrm>
        </p:spPr>
      </p:pic>
    </p:spTree>
    <p:extLst>
      <p:ext uri="{BB962C8B-B14F-4D97-AF65-F5344CB8AC3E}">
        <p14:creationId xmlns:p14="http://schemas.microsoft.com/office/powerpoint/2010/main" val="2008894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BCA22C-4241-72B3-96E9-636305598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996597-AE78-25DB-6768-C1F61B72E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1906"/>
            <a:ext cx="7000700" cy="6798368"/>
          </a:xfrm>
        </p:spPr>
      </p:pic>
    </p:spTree>
    <p:extLst>
      <p:ext uri="{BB962C8B-B14F-4D97-AF65-F5344CB8AC3E}">
        <p14:creationId xmlns:p14="http://schemas.microsoft.com/office/powerpoint/2010/main" val="97472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BDA7E-A6BE-F1A6-2DA6-371BCC543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4FC8F1-A70E-26E2-B6F5-D5051ECC8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3827007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71C9A-3311-37FE-81E4-12A70B071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7F6229-C2B8-0ACC-7BE5-762DA7A9B3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26" y="0"/>
            <a:ext cx="5474030" cy="6910019"/>
          </a:xfrm>
        </p:spPr>
      </p:pic>
    </p:spTree>
    <p:extLst>
      <p:ext uri="{BB962C8B-B14F-4D97-AF65-F5344CB8AC3E}">
        <p14:creationId xmlns:p14="http://schemas.microsoft.com/office/powerpoint/2010/main" val="1587507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A85F3-00A0-1CDE-45B0-E915B00CC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1684135-1F2A-FE35-85E1-9588317D8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432708"/>
            <a:ext cx="7305245" cy="5992584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834E345-6307-E075-6A70-F827E4135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776646"/>
            <a:ext cx="1674746" cy="94817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74C958A-E989-B600-D168-3A45F92508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472792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79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6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N°137</dc:title>
  <dc:creator>Perroquet34740</dc:creator>
  <cp:lastModifiedBy>jean-louis BEYAERT</cp:lastModifiedBy>
  <cp:revision>4</cp:revision>
  <dcterms:created xsi:type="dcterms:W3CDTF">2024-09-03T18:22:41Z</dcterms:created>
  <dcterms:modified xsi:type="dcterms:W3CDTF">2024-09-03T19:02:56Z</dcterms:modified>
</cp:coreProperties>
</file>