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77" d="100"/>
          <a:sy n="77" d="100"/>
        </p:scale>
        <p:origin x="132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0956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2299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386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7623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359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567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4793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801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0087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702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7593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B5AEA-FEA2-4B09-BE90-9CD077752926}" type="datetimeFigureOut">
              <a:rPr lang="fr-FR" smtClean="0"/>
              <a:t>29/08/2024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D03B6E-0824-428D-8847-832736FC6C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1311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8E08E9-00F3-57F9-884D-017C307257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656D109-391A-FF32-BD7F-8A461214E6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E5C398-C5D7-B01B-1732-C0BC9133D1E4}"/>
              </a:ext>
            </a:extLst>
          </p:cNvPr>
          <p:cNvSpPr/>
          <p:nvPr/>
        </p:nvSpPr>
        <p:spPr>
          <a:xfrm>
            <a:off x="1847528" y="980728"/>
            <a:ext cx="80388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EN VRAC N</a:t>
            </a:r>
            <a:r>
              <a:rPr lang="fr-FR" sz="5400" b="1" cap="none" spc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°136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D26A942-7D11-32B7-8234-50B3C5A744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900926"/>
            <a:ext cx="3048000" cy="4572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B1237FB-AB11-87CE-CF2F-3CBF34A083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899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1347F-381E-78AE-7321-6F1B63720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6868FD-B729-B5FE-AB6D-CD5BFDE776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7258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ED8B9-9512-C15E-D88E-0963648A3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DB8839-0834-89C4-CE44-EF71EBEE8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89795"/>
            <a:ext cx="7073816" cy="6749599"/>
          </a:xfrm>
        </p:spPr>
      </p:pic>
    </p:spTree>
    <p:extLst>
      <p:ext uri="{BB962C8B-B14F-4D97-AF65-F5344CB8AC3E}">
        <p14:creationId xmlns:p14="http://schemas.microsoft.com/office/powerpoint/2010/main" val="1941882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1B5732-8AE2-9956-9CD6-D2D08CBD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67AF24-6E5D-D18E-0939-81DE543684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2582922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51D983-636B-D239-9496-69EDACF95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2EE06F-DA6C-1170-D533-C6C83E078A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640" y="0"/>
            <a:ext cx="7161688" cy="6807689"/>
          </a:xfrm>
        </p:spPr>
      </p:pic>
    </p:spTree>
    <p:extLst>
      <p:ext uri="{BB962C8B-B14F-4D97-AF65-F5344CB8AC3E}">
        <p14:creationId xmlns:p14="http://schemas.microsoft.com/office/powerpoint/2010/main" val="488340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30018F-E673-672A-EB32-7A7887A79E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3D2427-8A0E-EB75-8C36-57F7C858F3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78949"/>
            <a:ext cx="7199035" cy="7021113"/>
          </a:xfrm>
        </p:spPr>
      </p:pic>
    </p:spTree>
    <p:extLst>
      <p:ext uri="{BB962C8B-B14F-4D97-AF65-F5344CB8AC3E}">
        <p14:creationId xmlns:p14="http://schemas.microsoft.com/office/powerpoint/2010/main" val="1924612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B79699-ABDF-8BD1-4139-B5FEF13C5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4BFE6B-963F-1ED6-B1CF-20A35A0216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13818"/>
            <a:ext cx="9276392" cy="6430363"/>
          </a:xfrm>
        </p:spPr>
      </p:pic>
    </p:spTree>
    <p:extLst>
      <p:ext uri="{BB962C8B-B14F-4D97-AF65-F5344CB8AC3E}">
        <p14:creationId xmlns:p14="http://schemas.microsoft.com/office/powerpoint/2010/main" val="549960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BFBB15-5D53-530E-93A4-B1742D5DF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B42D07-87F6-5E88-4A2A-E2A1227506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548130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9E005A-635A-5371-6742-8637141C5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B89CCC-948B-8A2C-C849-53C29885B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864" y="116632"/>
            <a:ext cx="8667551" cy="6839241"/>
          </a:xfrm>
        </p:spPr>
      </p:pic>
    </p:spTree>
    <p:extLst>
      <p:ext uri="{BB962C8B-B14F-4D97-AF65-F5344CB8AC3E}">
        <p14:creationId xmlns:p14="http://schemas.microsoft.com/office/powerpoint/2010/main" val="100451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AE23FF-9F71-D90D-467F-B5326DCA0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0F67E9-2E26-615B-F9C7-6656267FF8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510" y="116632"/>
            <a:ext cx="6779809" cy="6754030"/>
          </a:xfrm>
        </p:spPr>
      </p:pic>
    </p:spTree>
    <p:extLst>
      <p:ext uri="{BB962C8B-B14F-4D97-AF65-F5344CB8AC3E}">
        <p14:creationId xmlns:p14="http://schemas.microsoft.com/office/powerpoint/2010/main" val="2802957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86C93-FEF0-DBF6-DF85-99DA99BB7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852A77-448E-194E-85EF-712463E4A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78672"/>
            <a:ext cx="4536504" cy="8063939"/>
          </a:xfrm>
        </p:spPr>
      </p:pic>
    </p:spTree>
    <p:extLst>
      <p:ext uri="{BB962C8B-B14F-4D97-AF65-F5344CB8AC3E}">
        <p14:creationId xmlns:p14="http://schemas.microsoft.com/office/powerpoint/2010/main" val="1307922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4DC59E-30DD-F058-BB2E-C819D07EC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A37D5D-B172-AE68-1BF0-641E8616BE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496" y="0"/>
            <a:ext cx="6667807" cy="6786172"/>
          </a:xfrm>
        </p:spPr>
      </p:pic>
    </p:spTree>
    <p:extLst>
      <p:ext uri="{BB962C8B-B14F-4D97-AF65-F5344CB8AC3E}">
        <p14:creationId xmlns:p14="http://schemas.microsoft.com/office/powerpoint/2010/main" val="1729400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1FB236-9FDE-6A60-F4C1-5CB3B7583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CD06CE-CE63-9F28-AD0E-132BBBC41A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11650"/>
            <a:ext cx="4536504" cy="7003122"/>
          </a:xfrm>
        </p:spPr>
      </p:pic>
    </p:spTree>
    <p:extLst>
      <p:ext uri="{BB962C8B-B14F-4D97-AF65-F5344CB8AC3E}">
        <p14:creationId xmlns:p14="http://schemas.microsoft.com/office/powerpoint/2010/main" val="3451853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1FF744-2694-00EE-D3A4-B5E36189E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2D20F0-0836-D947-335A-66CC830CFF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506" y="-171400"/>
            <a:ext cx="6227774" cy="7009207"/>
          </a:xfrm>
        </p:spPr>
      </p:pic>
    </p:spTree>
    <p:extLst>
      <p:ext uri="{BB962C8B-B14F-4D97-AF65-F5344CB8AC3E}">
        <p14:creationId xmlns:p14="http://schemas.microsoft.com/office/powerpoint/2010/main" val="1494407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565212-B281-706D-D599-F1ECFF54B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CACEE0-32E4-A250-BFC0-81E6652C8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621" y="365125"/>
            <a:ext cx="9187811" cy="6304216"/>
          </a:xfrm>
        </p:spPr>
      </p:pic>
    </p:spTree>
    <p:extLst>
      <p:ext uri="{BB962C8B-B14F-4D97-AF65-F5344CB8AC3E}">
        <p14:creationId xmlns:p14="http://schemas.microsoft.com/office/powerpoint/2010/main" val="226811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CFC9C1-1EDA-79EA-3B49-ED9864DC9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F8A222-EAA3-55C6-D926-D536F37FE1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2275" cy="6859711"/>
          </a:xfrm>
        </p:spPr>
      </p:pic>
    </p:spTree>
    <p:extLst>
      <p:ext uri="{BB962C8B-B14F-4D97-AF65-F5344CB8AC3E}">
        <p14:creationId xmlns:p14="http://schemas.microsoft.com/office/powerpoint/2010/main" val="4119779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E7A54E-AB23-48FC-235C-F9FF5B369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AE16FD-4D0B-B943-4CC0-3C9B5AF71F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648488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8ED4C-E21A-DB3C-3945-8E5D92CA9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B4CE08-2C56-DAB0-0DF4-C1B7C2237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1954246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9234A-222C-8593-0771-AF8CA1E88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A6A32-64B8-515A-B4D3-096D5F8666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52" y="0"/>
            <a:ext cx="5350103" cy="7028368"/>
          </a:xfrm>
        </p:spPr>
      </p:pic>
    </p:spTree>
    <p:extLst>
      <p:ext uri="{BB962C8B-B14F-4D97-AF65-F5344CB8AC3E}">
        <p14:creationId xmlns:p14="http://schemas.microsoft.com/office/powerpoint/2010/main" val="1946571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65C3AC-D6BD-609E-3E51-630E271D0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6E1AB2-32DE-0320-7A5C-74BE7B2E16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39021"/>
            <a:ext cx="8305463" cy="7211912"/>
          </a:xfrm>
        </p:spPr>
      </p:pic>
    </p:spTree>
    <p:extLst>
      <p:ext uri="{BB962C8B-B14F-4D97-AF65-F5344CB8AC3E}">
        <p14:creationId xmlns:p14="http://schemas.microsoft.com/office/powerpoint/2010/main" val="777574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DAA532-EBAE-BD6E-1783-E17F80C73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688B17-4C6F-F7C8-FD62-4BD3DAC052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4418714"/>
            <a:ext cx="7560839" cy="16372238"/>
          </a:xfrm>
        </p:spPr>
      </p:pic>
    </p:spTree>
    <p:extLst>
      <p:ext uri="{BB962C8B-B14F-4D97-AF65-F5344CB8AC3E}">
        <p14:creationId xmlns:p14="http://schemas.microsoft.com/office/powerpoint/2010/main" val="2856616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2ADF4C-2D13-EBBE-B977-6648EA2E1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A7A672-D6AE-92BB-C908-916E1CF20A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60" y="-243408"/>
            <a:ext cx="5561304" cy="7411549"/>
          </a:xfrm>
        </p:spPr>
      </p:pic>
    </p:spTree>
    <p:extLst>
      <p:ext uri="{BB962C8B-B14F-4D97-AF65-F5344CB8AC3E}">
        <p14:creationId xmlns:p14="http://schemas.microsoft.com/office/powerpoint/2010/main" val="2326059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0DF782-84FC-FC2F-CA7B-F76CB6C912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A64F01-61A2-CE39-AF8A-45E6CF0B5B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31017"/>
            <a:ext cx="9345400" cy="6395965"/>
          </a:xfrm>
        </p:spPr>
      </p:pic>
    </p:spTree>
    <p:extLst>
      <p:ext uri="{BB962C8B-B14F-4D97-AF65-F5344CB8AC3E}">
        <p14:creationId xmlns:p14="http://schemas.microsoft.com/office/powerpoint/2010/main" val="1934946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2CC802-D12F-056A-A819-5EDAA98BE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BA5715-715A-1D9F-8C00-B587061BB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29776"/>
            <a:ext cx="6087535" cy="6828224"/>
          </a:xfrm>
        </p:spPr>
      </p:pic>
    </p:spTree>
    <p:extLst>
      <p:ext uri="{BB962C8B-B14F-4D97-AF65-F5344CB8AC3E}">
        <p14:creationId xmlns:p14="http://schemas.microsoft.com/office/powerpoint/2010/main" val="920248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C73E5A-8A6C-D1C4-BC2D-6534DADA6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C7EA43-CEE7-217A-2F90-31690DE514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689" y="0"/>
            <a:ext cx="5658575" cy="6898074"/>
          </a:xfrm>
        </p:spPr>
      </p:pic>
    </p:spTree>
    <p:extLst>
      <p:ext uri="{BB962C8B-B14F-4D97-AF65-F5344CB8AC3E}">
        <p14:creationId xmlns:p14="http://schemas.microsoft.com/office/powerpoint/2010/main" val="4053558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C5A187-4214-802C-C916-58145C1B7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70A049-7E95-339B-3CB2-F8AE009E2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70763"/>
            <a:ext cx="5773052" cy="6969369"/>
          </a:xfrm>
        </p:spPr>
      </p:pic>
    </p:spTree>
    <p:extLst>
      <p:ext uri="{BB962C8B-B14F-4D97-AF65-F5344CB8AC3E}">
        <p14:creationId xmlns:p14="http://schemas.microsoft.com/office/powerpoint/2010/main" val="2931116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B301C-C7B2-6E61-411B-7B925448F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7506FE-B42F-AF27-643E-B3BEFC238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99018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55179A-4BF6-39DB-9B82-DDC580576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3ADE7E-D7E6-3640-593D-7466ADD32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265147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D8ABCB-A6A2-21D2-1BA6-13A2E7737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937ADE-63D8-1645-F9AB-8457D6E64A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0426"/>
            <a:ext cx="6318255" cy="6918851"/>
          </a:xfrm>
        </p:spPr>
      </p:pic>
    </p:spTree>
    <p:extLst>
      <p:ext uri="{BB962C8B-B14F-4D97-AF65-F5344CB8AC3E}">
        <p14:creationId xmlns:p14="http://schemas.microsoft.com/office/powerpoint/2010/main" val="1808788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DACD27-A15B-68BA-43BD-D7C273295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2E4416-7DBF-F64A-1802-F7C6EA888D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68" y="-3068074"/>
            <a:ext cx="11089232" cy="13780794"/>
          </a:xfrm>
        </p:spPr>
      </p:pic>
    </p:spTree>
    <p:extLst>
      <p:ext uri="{BB962C8B-B14F-4D97-AF65-F5344CB8AC3E}">
        <p14:creationId xmlns:p14="http://schemas.microsoft.com/office/powerpoint/2010/main" val="1959592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53939-29CC-868F-2E90-47EEA3FCF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0BD231-9B25-CF08-B98E-A6667A622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59747"/>
            <a:ext cx="7596798" cy="6977494"/>
          </a:xfrm>
        </p:spPr>
      </p:pic>
    </p:spTree>
    <p:extLst>
      <p:ext uri="{BB962C8B-B14F-4D97-AF65-F5344CB8AC3E}">
        <p14:creationId xmlns:p14="http://schemas.microsoft.com/office/powerpoint/2010/main" val="18741237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896010-07AA-A257-30EA-172CAD7A9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BCA5C0-7320-2196-BDF1-8F8A974E8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728" y="0"/>
            <a:ext cx="6476544" cy="7206045"/>
          </a:xfrm>
        </p:spPr>
      </p:pic>
    </p:spTree>
    <p:extLst>
      <p:ext uri="{BB962C8B-B14F-4D97-AF65-F5344CB8AC3E}">
        <p14:creationId xmlns:p14="http://schemas.microsoft.com/office/powerpoint/2010/main" val="343067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00C2F-5307-13D6-1948-F535A1951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E87D1F-F235-B5F1-25BC-6D69E1F894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4614" y="116632"/>
            <a:ext cx="5985681" cy="7000798"/>
          </a:xfrm>
        </p:spPr>
      </p:pic>
    </p:spTree>
    <p:extLst>
      <p:ext uri="{BB962C8B-B14F-4D97-AF65-F5344CB8AC3E}">
        <p14:creationId xmlns:p14="http://schemas.microsoft.com/office/powerpoint/2010/main" val="3795139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31452-A897-42E3-B7A1-C38F441A1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D05ED4-BC07-846D-2CE5-F108FD4D4E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86" y="-387423"/>
            <a:ext cx="6302534" cy="8082500"/>
          </a:xfrm>
        </p:spPr>
      </p:pic>
    </p:spTree>
    <p:extLst>
      <p:ext uri="{BB962C8B-B14F-4D97-AF65-F5344CB8AC3E}">
        <p14:creationId xmlns:p14="http://schemas.microsoft.com/office/powerpoint/2010/main" val="3280449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5BF1A8-598E-F88E-ECE5-27024E2E62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F897BD-1305-769E-C1B0-90F8847F7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-203244"/>
            <a:ext cx="9153464" cy="7061244"/>
          </a:xfrm>
        </p:spPr>
      </p:pic>
    </p:spTree>
    <p:extLst>
      <p:ext uri="{BB962C8B-B14F-4D97-AF65-F5344CB8AC3E}">
        <p14:creationId xmlns:p14="http://schemas.microsoft.com/office/powerpoint/2010/main" val="1748968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90748-F38B-20F3-E85A-EE92AB210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597E00-8B1D-0A64-C654-F3D4D1CA82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6393440" cy="7434234"/>
          </a:xfrm>
        </p:spPr>
      </p:pic>
    </p:spTree>
    <p:extLst>
      <p:ext uri="{BB962C8B-B14F-4D97-AF65-F5344CB8AC3E}">
        <p14:creationId xmlns:p14="http://schemas.microsoft.com/office/powerpoint/2010/main" val="3492218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DF353A-02D1-13E9-1A6B-015A167A4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6802DD-EE0D-4B27-5128-69E944EB6D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387424"/>
            <a:ext cx="8071894" cy="7428483"/>
          </a:xfrm>
        </p:spPr>
      </p:pic>
    </p:spTree>
    <p:extLst>
      <p:ext uri="{BB962C8B-B14F-4D97-AF65-F5344CB8AC3E}">
        <p14:creationId xmlns:p14="http://schemas.microsoft.com/office/powerpoint/2010/main" val="3285775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D0F07A-EE7A-92A2-7F36-7AB6C62450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64B2CE-0DF0-0F2C-0C8F-6BFB3D953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0485"/>
            <a:ext cx="5400599" cy="6898970"/>
          </a:xfrm>
        </p:spPr>
      </p:pic>
    </p:spTree>
    <p:extLst>
      <p:ext uri="{BB962C8B-B14F-4D97-AF65-F5344CB8AC3E}">
        <p14:creationId xmlns:p14="http://schemas.microsoft.com/office/powerpoint/2010/main" val="246009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3C26D8-666B-706A-234A-4FF04BABF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6766C4-33BA-F9F3-167F-31FCFAF990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904" y="-531440"/>
            <a:ext cx="5286327" cy="7492434"/>
          </a:xfrm>
        </p:spPr>
      </p:pic>
    </p:spTree>
    <p:extLst>
      <p:ext uri="{BB962C8B-B14F-4D97-AF65-F5344CB8AC3E}">
        <p14:creationId xmlns:p14="http://schemas.microsoft.com/office/powerpoint/2010/main" val="4249722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C23F2-D6C2-EB98-74FB-E1F5722A7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2F4307-E760-BF31-0FFA-03974A6AA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622939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375D14-0B8C-F458-A8FB-51C233083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108A0C-6B5D-58B9-E277-4FEC7AE0C2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044730"/>
            <a:ext cx="5572026" cy="7892769"/>
          </a:xfrm>
        </p:spPr>
      </p:pic>
    </p:spTree>
    <p:extLst>
      <p:ext uri="{BB962C8B-B14F-4D97-AF65-F5344CB8AC3E}">
        <p14:creationId xmlns:p14="http://schemas.microsoft.com/office/powerpoint/2010/main" val="1569020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DACF81-8FCB-A03C-C568-1FABA5DDC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EB9B1E-CB6A-DBE9-C0C2-B53B05E9D0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1132904"/>
            <a:ext cx="4464496" cy="9947509"/>
          </a:xfrm>
        </p:spPr>
      </p:pic>
    </p:spTree>
    <p:extLst>
      <p:ext uri="{BB962C8B-B14F-4D97-AF65-F5344CB8AC3E}">
        <p14:creationId xmlns:p14="http://schemas.microsoft.com/office/powerpoint/2010/main" val="2154815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787353-6B30-2C69-7C84-41BF0F31F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74A02C-F3CB-E6FF-CD5A-9D27FE8A2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6"/>
            <a:ext cx="9312721" cy="6984540"/>
          </a:xfrm>
        </p:spPr>
      </p:pic>
    </p:spTree>
    <p:extLst>
      <p:ext uri="{BB962C8B-B14F-4D97-AF65-F5344CB8AC3E}">
        <p14:creationId xmlns:p14="http://schemas.microsoft.com/office/powerpoint/2010/main" val="1420039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FD7489-E4EE-2C22-A629-1FDD53222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76F19E-A6AA-1937-F411-409B8B2D2E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868946"/>
            <a:ext cx="7992888" cy="5994666"/>
          </a:xfrm>
        </p:spPr>
      </p:pic>
    </p:spTree>
    <p:extLst>
      <p:ext uri="{BB962C8B-B14F-4D97-AF65-F5344CB8AC3E}">
        <p14:creationId xmlns:p14="http://schemas.microsoft.com/office/powerpoint/2010/main" val="2032397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D0980D-2E86-A217-C955-D37231B5C6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4FA299-BEB6-2F36-70E5-D583884AFF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153" y="-891480"/>
            <a:ext cx="8312231" cy="8375443"/>
          </a:xfrm>
        </p:spPr>
      </p:pic>
    </p:spTree>
    <p:extLst>
      <p:ext uri="{BB962C8B-B14F-4D97-AF65-F5344CB8AC3E}">
        <p14:creationId xmlns:p14="http://schemas.microsoft.com/office/powerpoint/2010/main" val="3804317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717D26-08AD-70AC-EAF0-7F653ADB3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1A9E3A-1319-4B5F-70DA-DA4F87F57B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480" y="116632"/>
            <a:ext cx="5361493" cy="6741368"/>
          </a:xfrm>
        </p:spPr>
      </p:pic>
    </p:spTree>
    <p:extLst>
      <p:ext uri="{BB962C8B-B14F-4D97-AF65-F5344CB8AC3E}">
        <p14:creationId xmlns:p14="http://schemas.microsoft.com/office/powerpoint/2010/main" val="2924359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4962E-B2E6-8273-90CB-BF6E9ABA4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7B9F4D-CBF6-F9D2-DD02-E618AFD71B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10676" cy="6852811"/>
          </a:xfrm>
        </p:spPr>
      </p:pic>
    </p:spTree>
    <p:extLst>
      <p:ext uri="{BB962C8B-B14F-4D97-AF65-F5344CB8AC3E}">
        <p14:creationId xmlns:p14="http://schemas.microsoft.com/office/powerpoint/2010/main" val="1896623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4C06E9-84DF-58B2-6D0F-FA1D23681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26A028-D328-8781-043B-14ABB46C68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573" y="0"/>
            <a:ext cx="7024750" cy="7245424"/>
          </a:xfrm>
        </p:spPr>
      </p:pic>
    </p:spTree>
    <p:extLst>
      <p:ext uri="{BB962C8B-B14F-4D97-AF65-F5344CB8AC3E}">
        <p14:creationId xmlns:p14="http://schemas.microsoft.com/office/powerpoint/2010/main" val="26842883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D992DF-AD31-E21E-E41F-1B4A35600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2DEBC4-85FC-2095-3C76-5B43DC460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4760" y="548680"/>
            <a:ext cx="13248374" cy="6482931"/>
          </a:xfrm>
        </p:spPr>
      </p:pic>
    </p:spTree>
    <p:extLst>
      <p:ext uri="{BB962C8B-B14F-4D97-AF65-F5344CB8AC3E}">
        <p14:creationId xmlns:p14="http://schemas.microsoft.com/office/powerpoint/2010/main" val="147904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4C0229-07BE-FC9D-27D4-9A6F9B1BF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0BB8B8-0CDB-8591-B3A0-E72AC478AF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069" y="-20659"/>
            <a:ext cx="6633861" cy="681042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00E76D9-7902-8245-1114-F11B6864C5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" y="5510267"/>
            <a:ext cx="2341324" cy="1325563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722EF59-4354-90FB-3403-4B5BB02BFB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0586" y="5055941"/>
            <a:ext cx="1755617" cy="1424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660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45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N°136 - Perroquet34740</dc:title>
  <dc:creator>Perroquet34740</dc:creator>
  <cp:lastModifiedBy>jean-louis BEYAERT</cp:lastModifiedBy>
  <cp:revision>6</cp:revision>
  <dcterms:created xsi:type="dcterms:W3CDTF">2024-08-29T13:25:42Z</dcterms:created>
  <dcterms:modified xsi:type="dcterms:W3CDTF">2024-08-29T14:14:59Z</dcterms:modified>
</cp:coreProperties>
</file>