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493BDF-3F7B-D831-5F5A-26D9A60E2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465DF6-0E44-C270-5CE4-79898DE99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2C2CC2-9EC9-6086-EB7C-5D0C77F3F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50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71F8E5-E290-1E2A-77B0-FF06DDCFF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0A7818-EF12-27E9-FDFA-257BCFC06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E244D4-47AA-73AF-9CDC-6B584FCAC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107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E8C091-0936-5A69-7035-D0B50BBE8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7D2546-1107-4002-F2AD-AC0A4DA9F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7C532D-42B9-2A08-21F6-E067C98CA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0890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084F7C8-5D1B-1969-475D-958DD5F43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4057BCB-AC60-6158-71E8-BD48A3643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262C38D-A813-6B7A-C0D3-36263D29B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97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85EDE39-C220-706D-F762-50DC8ECE3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DE82CB9-CDAF-69CE-B506-030DB1201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3988CB1-BFB6-8D8D-96F4-88D0C0FAD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1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A4A1D9D-A1A0-2D10-3A49-32E5C8473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0A4BCE1B-57F2-63EE-7345-D62D5741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676B07D1-30AD-A5B4-F5BA-45C03BB4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124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8636AE95-AD5B-D3EE-B2C9-B4E842D24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7083E842-204C-3D73-C82E-1EAE0D871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4A8A3DC8-66ED-FF50-6784-F63FB9375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4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2343312-DA6A-C89D-BA49-2259C02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8739C54-5DCB-BF6D-F9BD-A57CE382E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EB99262-785C-7EF9-97AD-32E279945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33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CBA6C64-202B-2BBC-6C44-433C8C27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D700E63-22F4-46A7-67DE-BE5882980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B9CDD84-4EBA-BF91-AB41-D7AA1FCF8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93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A60907-F68E-FEEF-1B99-B281D84C9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C8E76B-E0AC-0B9F-A379-8AC72AE8E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7F0A9F-9C3A-C39A-508C-C260EAC94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985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730A15-F032-B45D-873B-8FCC795E3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B1DDA9-B5F5-9FCE-8FA3-4D8ACA870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9810AD-4FCB-D27B-C1EF-0054C8767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790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9AE1506-1C46-BA86-0EF1-9670D9D2E14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ED2576CE-B58F-CFD2-DC19-FEE7F7EB29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49909F-C693-7BE5-811B-C5A8F85F9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45C565ED-7729-4AFD-980D-500A62F5FDA1}" type="datetimeFigureOut">
              <a:rPr lang="fr-FR" smtClean="0"/>
              <a:t>23/08/2024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86EEA6-85F9-615F-9C20-4E6AFE67AA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E8D6DE-5A56-85F6-10AE-5573862F7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4712611-B443-49FB-A943-1EB678D119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24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7EDD8-F5A7-D940-2B80-80D8734D7D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C1E71F-4017-290A-ABC5-2EFF94C4B8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80EA51-1A88-F711-710F-194FB7007DD8}"/>
              </a:ext>
            </a:extLst>
          </p:cNvPr>
          <p:cNvSpPr/>
          <p:nvPr/>
        </p:nvSpPr>
        <p:spPr>
          <a:xfrm>
            <a:off x="1055440" y="404664"/>
            <a:ext cx="94073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N°135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4785E4-B040-35BA-1AC3-B591CDBE30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416130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E8DD48F-FDB7-CFE7-28CC-EBD58E2651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35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E0BF09-E036-2AC2-90B5-E3498B3A7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EF8FF7-6069-6DF4-81FC-F73EEDDD26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52" y="365125"/>
            <a:ext cx="10382084" cy="6286929"/>
          </a:xfrm>
        </p:spPr>
      </p:pic>
    </p:spTree>
    <p:extLst>
      <p:ext uri="{BB962C8B-B14F-4D97-AF65-F5344CB8AC3E}">
        <p14:creationId xmlns:p14="http://schemas.microsoft.com/office/powerpoint/2010/main" val="2733188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7EF91-BD55-07F4-A6C6-9A5E9E2E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68D791-E112-60B3-6BCE-36E964D5E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617" y="-459432"/>
            <a:ext cx="6275676" cy="8136904"/>
          </a:xfrm>
        </p:spPr>
      </p:pic>
    </p:spTree>
    <p:extLst>
      <p:ext uri="{BB962C8B-B14F-4D97-AF65-F5344CB8AC3E}">
        <p14:creationId xmlns:p14="http://schemas.microsoft.com/office/powerpoint/2010/main" val="91300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A39AA-6077-4434-864E-B9566C805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389F2D-5EFA-5E0B-A725-3262428DA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151160" cy="6933635"/>
          </a:xfrm>
        </p:spPr>
      </p:pic>
    </p:spTree>
    <p:extLst>
      <p:ext uri="{BB962C8B-B14F-4D97-AF65-F5344CB8AC3E}">
        <p14:creationId xmlns:p14="http://schemas.microsoft.com/office/powerpoint/2010/main" val="3926042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9E5B3-77D5-55F7-42A5-65E72070D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3CD89C-B8CC-DC77-14ED-7EAF02878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09" y="0"/>
            <a:ext cx="7631083" cy="7442484"/>
          </a:xfrm>
        </p:spPr>
      </p:pic>
    </p:spTree>
    <p:extLst>
      <p:ext uri="{BB962C8B-B14F-4D97-AF65-F5344CB8AC3E}">
        <p14:creationId xmlns:p14="http://schemas.microsoft.com/office/powerpoint/2010/main" val="2270219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A2D9D-D032-F68F-C0D8-E761B4722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F44D50-E5AA-EB5C-E9FB-8966E3FBC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402215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096C5-7EFC-0D9D-030E-415B87502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4D8714-FD35-2245-F3D8-D1587AEC6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69480"/>
            <a:ext cx="4896543" cy="8750478"/>
          </a:xfrm>
        </p:spPr>
      </p:pic>
    </p:spTree>
    <p:extLst>
      <p:ext uri="{BB962C8B-B14F-4D97-AF65-F5344CB8AC3E}">
        <p14:creationId xmlns:p14="http://schemas.microsoft.com/office/powerpoint/2010/main" val="1605686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56534A-F57B-903D-60BD-17D60166E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A26EE8-2AD1-8911-EA32-834F3ACB0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626" y="0"/>
            <a:ext cx="5852159" cy="6858000"/>
          </a:xfrm>
        </p:spPr>
      </p:pic>
    </p:spTree>
    <p:extLst>
      <p:ext uri="{BB962C8B-B14F-4D97-AF65-F5344CB8AC3E}">
        <p14:creationId xmlns:p14="http://schemas.microsoft.com/office/powerpoint/2010/main" val="751951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70A41-27EB-9E65-83EB-4A9828E5C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18DCC619-521E-A492-08F9-061242968B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420" y="0"/>
            <a:ext cx="5720852" cy="6994728"/>
          </a:xfrm>
        </p:spPr>
      </p:pic>
    </p:spTree>
    <p:extLst>
      <p:ext uri="{BB962C8B-B14F-4D97-AF65-F5344CB8AC3E}">
        <p14:creationId xmlns:p14="http://schemas.microsoft.com/office/powerpoint/2010/main" val="182883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BDEF9F-7AFF-6CEA-BCDA-B7AAF3142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E2079D-D315-A17F-03C6-E78EF3536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7031166" cy="6897494"/>
          </a:xfrm>
        </p:spPr>
      </p:pic>
    </p:spTree>
    <p:extLst>
      <p:ext uri="{BB962C8B-B14F-4D97-AF65-F5344CB8AC3E}">
        <p14:creationId xmlns:p14="http://schemas.microsoft.com/office/powerpoint/2010/main" val="4260678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746C89-74CF-C16C-0329-933BAEC58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2E45EA-7BD4-DF46-A795-C3695584D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980502" cy="7060129"/>
          </a:xfrm>
        </p:spPr>
      </p:pic>
    </p:spTree>
    <p:extLst>
      <p:ext uri="{BB962C8B-B14F-4D97-AF65-F5344CB8AC3E}">
        <p14:creationId xmlns:p14="http://schemas.microsoft.com/office/powerpoint/2010/main" val="1549729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46449B-2413-9172-DAEF-F2312ACB1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B39D5-C148-F27F-14F3-A5F01E48BE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0"/>
            <a:ext cx="10515599" cy="6962194"/>
          </a:xfrm>
        </p:spPr>
      </p:pic>
    </p:spTree>
    <p:extLst>
      <p:ext uri="{BB962C8B-B14F-4D97-AF65-F5344CB8AC3E}">
        <p14:creationId xmlns:p14="http://schemas.microsoft.com/office/powerpoint/2010/main" val="4028137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AC8DAE-0F73-B793-277D-629C79F3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618616-A3AA-94B7-2B50-9CD6C02E9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10" y="0"/>
            <a:ext cx="9271179" cy="7081241"/>
          </a:xfrm>
        </p:spPr>
      </p:pic>
    </p:spTree>
    <p:extLst>
      <p:ext uri="{BB962C8B-B14F-4D97-AF65-F5344CB8AC3E}">
        <p14:creationId xmlns:p14="http://schemas.microsoft.com/office/powerpoint/2010/main" val="2284544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ACBF4D-9312-7936-7BBF-EB9C20A7B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7419D1-CCE8-822C-81EA-91F8A4CD8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630845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B0A8E-B74A-FA6A-9EF1-514B27F6D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383826-B3C9-4A39-1969-64641040C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199184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4CFF3-4A32-F5A3-80E8-DE1FE142B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2741C-1A09-D5C0-C81B-2509391C23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766" y="0"/>
            <a:ext cx="4872466" cy="7002346"/>
          </a:xfrm>
        </p:spPr>
      </p:pic>
    </p:spTree>
    <p:extLst>
      <p:ext uri="{BB962C8B-B14F-4D97-AF65-F5344CB8AC3E}">
        <p14:creationId xmlns:p14="http://schemas.microsoft.com/office/powerpoint/2010/main" val="362148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4EF6E-3D68-FC17-8B28-05F37EC1B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B69CAC-97EE-81A0-5DEB-34143FFCA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834" y="-1"/>
            <a:ext cx="6202461" cy="6921759"/>
          </a:xfrm>
        </p:spPr>
      </p:pic>
    </p:spTree>
    <p:extLst>
      <p:ext uri="{BB962C8B-B14F-4D97-AF65-F5344CB8AC3E}">
        <p14:creationId xmlns:p14="http://schemas.microsoft.com/office/powerpoint/2010/main" val="2230688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172DA-1475-2F0E-4F55-E78EC1FC2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C00ABB-76BC-F944-FA4D-17DE2EB0E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37" y="0"/>
            <a:ext cx="4894695" cy="6978575"/>
          </a:xfrm>
        </p:spPr>
      </p:pic>
    </p:spTree>
    <p:extLst>
      <p:ext uri="{BB962C8B-B14F-4D97-AF65-F5344CB8AC3E}">
        <p14:creationId xmlns:p14="http://schemas.microsoft.com/office/powerpoint/2010/main" val="3037505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48161-FE08-9321-74D9-D1334F24C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9206B4-3CEC-F2C5-7EFB-E028496D73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620561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4BF49-8F1B-2BF2-A71E-7BD55F57D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35AD8-546C-8C3F-0E43-32ECC8688B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2075"/>
            <a:ext cx="6105766" cy="6813850"/>
          </a:xfrm>
        </p:spPr>
      </p:pic>
    </p:spTree>
    <p:extLst>
      <p:ext uri="{BB962C8B-B14F-4D97-AF65-F5344CB8AC3E}">
        <p14:creationId xmlns:p14="http://schemas.microsoft.com/office/powerpoint/2010/main" val="1916106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10987-689C-CE6A-3F35-21C6F877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C57D5E-1A7E-DD55-502B-B05DCC781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32" y="180814"/>
            <a:ext cx="10124213" cy="6496371"/>
          </a:xfrm>
        </p:spPr>
      </p:pic>
    </p:spTree>
    <p:extLst>
      <p:ext uri="{BB962C8B-B14F-4D97-AF65-F5344CB8AC3E}">
        <p14:creationId xmlns:p14="http://schemas.microsoft.com/office/powerpoint/2010/main" val="2895901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4AF6B5-A8B5-20D4-1F58-61C2C09D4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4DE3E2-0E51-4A96-A6F6-2D0A935B5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792" y="0"/>
            <a:ext cx="4703138" cy="6858000"/>
          </a:xfrm>
        </p:spPr>
      </p:pic>
    </p:spTree>
    <p:extLst>
      <p:ext uri="{BB962C8B-B14F-4D97-AF65-F5344CB8AC3E}">
        <p14:creationId xmlns:p14="http://schemas.microsoft.com/office/powerpoint/2010/main" val="3878048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973AB-95CC-8A72-2F9C-FA0808358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C057AFDA-AB4F-5097-04DC-9749A6FF74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6990906" cy="6858000"/>
          </a:xfrm>
        </p:spPr>
      </p:pic>
    </p:spTree>
    <p:extLst>
      <p:ext uri="{BB962C8B-B14F-4D97-AF65-F5344CB8AC3E}">
        <p14:creationId xmlns:p14="http://schemas.microsoft.com/office/powerpoint/2010/main" val="1928873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9DACC9-B387-C41B-F3AE-C86635205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9747FE-A285-F42C-85DE-FD117BF9C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37719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BDC997-5D00-E2EB-F137-943620598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2C54D7-2266-5F84-383E-A279461B90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88640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131773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30C53-C3E1-E1A3-BC02-B9C41048C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2EFF03-9B1E-EFBE-B493-11765888C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322275" cy="6858000"/>
          </a:xfrm>
        </p:spPr>
      </p:pic>
    </p:spTree>
    <p:extLst>
      <p:ext uri="{BB962C8B-B14F-4D97-AF65-F5344CB8AC3E}">
        <p14:creationId xmlns:p14="http://schemas.microsoft.com/office/powerpoint/2010/main" val="554814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58B1A-DABD-9152-4721-2E8355DCF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8FCC5-73A3-15A5-D27E-B3ACE89C3C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8141"/>
            <a:ext cx="10036083" cy="6188918"/>
          </a:xfrm>
        </p:spPr>
      </p:pic>
    </p:spTree>
    <p:extLst>
      <p:ext uri="{BB962C8B-B14F-4D97-AF65-F5344CB8AC3E}">
        <p14:creationId xmlns:p14="http://schemas.microsoft.com/office/powerpoint/2010/main" val="767050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D5B5A6-4FFF-CF76-7571-36B9D3B95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C3548E-627E-7EA7-5FEC-F45784FC7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24676"/>
            <a:ext cx="4752528" cy="7607659"/>
          </a:xfrm>
        </p:spPr>
      </p:pic>
    </p:spTree>
    <p:extLst>
      <p:ext uri="{BB962C8B-B14F-4D97-AF65-F5344CB8AC3E}">
        <p14:creationId xmlns:p14="http://schemas.microsoft.com/office/powerpoint/2010/main" val="3983754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433D77-8243-7216-CA06-AF933BA7C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4CAA7-0ACD-17D6-97C5-6A8ADF8C9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20" y="-99392"/>
            <a:ext cx="4886704" cy="6981007"/>
          </a:xfrm>
        </p:spPr>
      </p:pic>
    </p:spTree>
    <p:extLst>
      <p:ext uri="{BB962C8B-B14F-4D97-AF65-F5344CB8AC3E}">
        <p14:creationId xmlns:p14="http://schemas.microsoft.com/office/powerpoint/2010/main" val="189695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8E143-7BCE-B2EF-F868-05D60AFA6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BF3E84-2627-C56C-6EC7-703D94FCB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697" y="-1827584"/>
            <a:ext cx="4970606" cy="10753898"/>
          </a:xfrm>
        </p:spPr>
      </p:pic>
    </p:spTree>
    <p:extLst>
      <p:ext uri="{BB962C8B-B14F-4D97-AF65-F5344CB8AC3E}">
        <p14:creationId xmlns:p14="http://schemas.microsoft.com/office/powerpoint/2010/main" val="881643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CA327C-A00B-5887-D0C6-70E111023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C6EA60-8859-53A0-94AB-C61518EE6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4015576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F2601-E81F-1601-6357-58858B3CE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CDBDA-3784-D733-475F-37C3A3ECE2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848005" cy="6782911"/>
          </a:xfrm>
        </p:spPr>
      </p:pic>
    </p:spTree>
    <p:extLst>
      <p:ext uri="{BB962C8B-B14F-4D97-AF65-F5344CB8AC3E}">
        <p14:creationId xmlns:p14="http://schemas.microsoft.com/office/powerpoint/2010/main" val="2154671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60536-8A65-B759-5613-7A8F27759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99CEC6-291C-35A4-953A-13BD56494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16" y="0"/>
            <a:ext cx="4774132" cy="7515175"/>
          </a:xfrm>
        </p:spPr>
      </p:pic>
    </p:spTree>
    <p:extLst>
      <p:ext uri="{BB962C8B-B14F-4D97-AF65-F5344CB8AC3E}">
        <p14:creationId xmlns:p14="http://schemas.microsoft.com/office/powerpoint/2010/main" val="1296668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A3E1C-84BE-E522-D184-E45AA6268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4E2C5D-EC8E-0240-A556-3AAFA59865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82021"/>
            <a:ext cx="9758974" cy="6275563"/>
          </a:xfrm>
        </p:spPr>
      </p:pic>
    </p:spTree>
    <p:extLst>
      <p:ext uri="{BB962C8B-B14F-4D97-AF65-F5344CB8AC3E}">
        <p14:creationId xmlns:p14="http://schemas.microsoft.com/office/powerpoint/2010/main" val="379779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6A7F6D-0C5D-7D95-771B-468F65D8D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39428B-2CAA-CA22-921F-D45ED2209F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7632848" cy="7632848"/>
          </a:xfrm>
        </p:spPr>
      </p:pic>
    </p:spTree>
    <p:extLst>
      <p:ext uri="{BB962C8B-B14F-4D97-AF65-F5344CB8AC3E}">
        <p14:creationId xmlns:p14="http://schemas.microsoft.com/office/powerpoint/2010/main" val="2094446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F74DEF-BBC6-06D1-D308-072D4E69C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C1163-669B-0199-711D-1304CD54D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703779" cy="7015583"/>
          </a:xfrm>
        </p:spPr>
      </p:pic>
    </p:spTree>
    <p:extLst>
      <p:ext uri="{BB962C8B-B14F-4D97-AF65-F5344CB8AC3E}">
        <p14:creationId xmlns:p14="http://schemas.microsoft.com/office/powerpoint/2010/main" val="1791353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93767-30FB-67DD-7323-1EB39BF58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E5EE06-D60A-4842-32DE-08B3435D97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690722" cy="6869979"/>
          </a:xfrm>
        </p:spPr>
      </p:pic>
    </p:spTree>
    <p:extLst>
      <p:ext uri="{BB962C8B-B14F-4D97-AF65-F5344CB8AC3E}">
        <p14:creationId xmlns:p14="http://schemas.microsoft.com/office/powerpoint/2010/main" val="440615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D98519-27E5-FD07-558A-1465E9651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5C0450-6C60-E8F2-3B08-04A1FE3F8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88" y="0"/>
            <a:ext cx="6435215" cy="6961288"/>
          </a:xfrm>
        </p:spPr>
      </p:pic>
    </p:spTree>
    <p:extLst>
      <p:ext uri="{BB962C8B-B14F-4D97-AF65-F5344CB8AC3E}">
        <p14:creationId xmlns:p14="http://schemas.microsoft.com/office/powerpoint/2010/main" val="176470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39BA4-A786-87DC-8320-49DD76C17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D00EF9-6179-135A-9A15-F220D7B156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3856038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D65CA-D7BA-B1E2-1A71-A59335DB1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F7C781-0AB3-C040-EF81-734D4F5F97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688227" cy="6916317"/>
          </a:xfrm>
        </p:spPr>
      </p:pic>
    </p:spTree>
    <p:extLst>
      <p:ext uri="{BB962C8B-B14F-4D97-AF65-F5344CB8AC3E}">
        <p14:creationId xmlns:p14="http://schemas.microsoft.com/office/powerpoint/2010/main" val="122638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29987-D018-9DA2-C5DC-99E5FE6C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2B8966-95D9-AB03-7825-CD6F2431B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516489" cy="6516489"/>
          </a:xfrm>
        </p:spPr>
      </p:pic>
    </p:spTree>
    <p:extLst>
      <p:ext uri="{BB962C8B-B14F-4D97-AF65-F5344CB8AC3E}">
        <p14:creationId xmlns:p14="http://schemas.microsoft.com/office/powerpoint/2010/main" val="4146639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5DB44-07B8-BA5D-2C35-D4B48F9C4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B10486-0501-0757-F85D-E57A813133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403648"/>
            <a:ext cx="8280136" cy="10289878"/>
          </a:xfrm>
        </p:spPr>
      </p:pic>
    </p:spTree>
    <p:extLst>
      <p:ext uri="{BB962C8B-B14F-4D97-AF65-F5344CB8AC3E}">
        <p14:creationId xmlns:p14="http://schemas.microsoft.com/office/powerpoint/2010/main" val="908460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B1D51B-F129-4EEF-D42C-BDB5D2859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4A4A5A-27F0-A322-D35F-E9A8F76B6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791330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2100B-0258-84A1-32AA-22D81F5DE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F59B92-77F2-DCE7-3EAB-0186AE873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282" y="-243408"/>
            <a:ext cx="5916990" cy="7240676"/>
          </a:xfrm>
        </p:spPr>
      </p:pic>
    </p:spTree>
    <p:extLst>
      <p:ext uri="{BB962C8B-B14F-4D97-AF65-F5344CB8AC3E}">
        <p14:creationId xmlns:p14="http://schemas.microsoft.com/office/powerpoint/2010/main" val="290167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271B57-FA8B-0D99-6401-6B104B8DE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F6ABFA-D235-FEB0-3145-9B501F9E7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918" y="116632"/>
            <a:ext cx="6872418" cy="6937747"/>
          </a:xfrm>
        </p:spPr>
      </p:pic>
    </p:spTree>
    <p:extLst>
      <p:ext uri="{BB962C8B-B14F-4D97-AF65-F5344CB8AC3E}">
        <p14:creationId xmlns:p14="http://schemas.microsoft.com/office/powerpoint/2010/main" val="540988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FB45E-4376-ED1F-8F4E-6D00587CD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F9BEA-D922-487F-A73C-D5D11F6BD9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759896"/>
            <a:ext cx="4968552" cy="11042281"/>
          </a:xfrm>
        </p:spPr>
      </p:pic>
    </p:spTree>
    <p:extLst>
      <p:ext uri="{BB962C8B-B14F-4D97-AF65-F5344CB8AC3E}">
        <p14:creationId xmlns:p14="http://schemas.microsoft.com/office/powerpoint/2010/main" val="2915493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EAB2D-13F5-0DE5-58C7-A1B361A6E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8AB66-5E6C-0787-0EA6-560E105D14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574282" cy="7135083"/>
          </a:xfrm>
        </p:spPr>
      </p:pic>
    </p:spTree>
    <p:extLst>
      <p:ext uri="{BB962C8B-B14F-4D97-AF65-F5344CB8AC3E}">
        <p14:creationId xmlns:p14="http://schemas.microsoft.com/office/powerpoint/2010/main" val="1929655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07B34-7468-D9B3-38D0-9F64E3CD3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7DD092-B821-502F-0422-93C11694B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62" y="-99392"/>
            <a:ext cx="6369566" cy="7643479"/>
          </a:xfrm>
        </p:spPr>
      </p:pic>
    </p:spTree>
    <p:extLst>
      <p:ext uri="{BB962C8B-B14F-4D97-AF65-F5344CB8AC3E}">
        <p14:creationId xmlns:p14="http://schemas.microsoft.com/office/powerpoint/2010/main" val="1921923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61912C-FE7A-08D9-30F9-82AA5C1F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8C2877-1334-FB07-EBD5-A939E024C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288" y="-99392"/>
            <a:ext cx="6700032" cy="7192879"/>
          </a:xfrm>
        </p:spPr>
      </p:pic>
    </p:spTree>
    <p:extLst>
      <p:ext uri="{BB962C8B-B14F-4D97-AF65-F5344CB8AC3E}">
        <p14:creationId xmlns:p14="http://schemas.microsoft.com/office/powerpoint/2010/main" val="1046487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DC597D-9EE4-302A-C676-3933D29CC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4D8ADA4F-B90E-52E9-D2BC-EF54F286B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337" y="-243408"/>
            <a:ext cx="5673325" cy="7560840"/>
          </a:xfr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70EBF20-10B6-43C6-60C6-DE0787C8D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88272"/>
            <a:ext cx="1633616" cy="132556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410E4A3-A3D7-268C-322C-69F8C7E31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589240"/>
            <a:ext cx="2011331" cy="113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97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Le Lac de Bouillouses et le Pic Carlit (P.O.) - JLB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 Lac de Bouillouses et le Pic Carlit (P.O.) - JLB" id="{C1B7ECA3-2829-488C-BED4-1050C11AA1FA}" vid="{8B45D9B6-650A-4F77-8370-FADA50729C9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Lac de Bouillouses et le Pic Carlit (P.O.) - JLB</Template>
  <TotalTime>103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Le Lac de Bouillouses et le Pic Carlit (P.O.) - JLB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N°135</dc:title>
  <dc:creator>Perroquet34740</dc:creator>
  <cp:lastModifiedBy>jean-louis BEYAERT</cp:lastModifiedBy>
  <cp:revision>2</cp:revision>
  <dcterms:created xsi:type="dcterms:W3CDTF">2024-08-23T18:03:29Z</dcterms:created>
  <dcterms:modified xsi:type="dcterms:W3CDTF">2024-08-23T19:47:10Z</dcterms:modified>
</cp:coreProperties>
</file>