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28" autoAdjust="0"/>
    <p:restoredTop sz="94660"/>
  </p:normalViewPr>
  <p:slideViewPr>
    <p:cSldViewPr>
      <p:cViewPr varScale="1">
        <p:scale>
          <a:sx n="79" d="100"/>
          <a:sy n="79" d="100"/>
        </p:scale>
        <p:origin x="16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05A31-0ACA-44E5-AB1F-AC0D7C15B5A4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5B359-F734-4A89-A22A-10DE035468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8025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05A31-0ACA-44E5-AB1F-AC0D7C15B5A4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5B359-F734-4A89-A22A-10DE035468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0118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05A31-0ACA-44E5-AB1F-AC0D7C15B5A4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5B359-F734-4A89-A22A-10DE035468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2914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05A31-0ACA-44E5-AB1F-AC0D7C15B5A4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5B359-F734-4A89-A22A-10DE035468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843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05A31-0ACA-44E5-AB1F-AC0D7C15B5A4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5B359-F734-4A89-A22A-10DE035468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592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05A31-0ACA-44E5-AB1F-AC0D7C15B5A4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5B359-F734-4A89-A22A-10DE035468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1934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05A31-0ACA-44E5-AB1F-AC0D7C15B5A4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5B359-F734-4A89-A22A-10DE035468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028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05A31-0ACA-44E5-AB1F-AC0D7C15B5A4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5B359-F734-4A89-A22A-10DE035468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885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05A31-0ACA-44E5-AB1F-AC0D7C15B5A4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5B359-F734-4A89-A22A-10DE035468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4626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05A31-0ACA-44E5-AB1F-AC0D7C15B5A4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5B359-F734-4A89-A22A-10DE035468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124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05A31-0ACA-44E5-AB1F-AC0D7C15B5A4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5B359-F734-4A89-A22A-10DE035468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8168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405A31-0ACA-44E5-AB1F-AC0D7C15B5A4}" type="datetimeFigureOut">
              <a:rPr lang="fr-FR" smtClean="0"/>
              <a:t>15/08/2024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F5B359-F734-4A89-A22A-10DE035468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8460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A6106F-0E60-AC5D-6F5C-CE6E81C016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5AADF31-5D0A-A6C9-3991-276FC97CEA7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4ACDF5B-8FE2-3252-B384-10B1F83B8275}"/>
              </a:ext>
            </a:extLst>
          </p:cNvPr>
          <p:cNvSpPr/>
          <p:nvPr/>
        </p:nvSpPr>
        <p:spPr>
          <a:xfrm>
            <a:off x="1703512" y="476672"/>
            <a:ext cx="818288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HUMOUR EN VRAC N°134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400EFBC-A477-8CDD-B16F-6D2E222AED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600200"/>
            <a:ext cx="6021288" cy="4515966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C0E7054D-1F0C-1534-6651-9F38006ADE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5200633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6812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  <p:sndAc>
          <p:stSnd loop="1">
            <p:snd r:embed="rId2" name="Benny Hill.wav"/>
          </p:stSnd>
        </p:sndAc>
      </p:transition>
    </mc:Choice>
    <mc:Fallback>
      <p:transition spd="slow" advTm="6000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F4BB8A-852A-E8F2-36D4-0E346B037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703059-65EA-F8E3-F611-A01C6B3CC2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4865" y="365125"/>
            <a:ext cx="7645511" cy="6524170"/>
          </a:xfrm>
        </p:spPr>
      </p:pic>
    </p:spTree>
    <p:extLst>
      <p:ext uri="{BB962C8B-B14F-4D97-AF65-F5344CB8AC3E}">
        <p14:creationId xmlns:p14="http://schemas.microsoft.com/office/powerpoint/2010/main" val="2348356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BF17AE-D76F-5FDB-4E68-76D0E9069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BE62C2-FE7E-3951-C36B-8305B53ADF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630" y="260648"/>
            <a:ext cx="7748738" cy="6533559"/>
          </a:xfrm>
        </p:spPr>
      </p:pic>
    </p:spTree>
    <p:extLst>
      <p:ext uri="{BB962C8B-B14F-4D97-AF65-F5344CB8AC3E}">
        <p14:creationId xmlns:p14="http://schemas.microsoft.com/office/powerpoint/2010/main" val="680136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EBF153-397B-5A35-28B2-B24B751FC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4EED35-09C9-68FB-66CB-16E1269ADA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943" y="493761"/>
            <a:ext cx="9330114" cy="5999114"/>
          </a:xfrm>
        </p:spPr>
      </p:pic>
    </p:spTree>
    <p:extLst>
      <p:ext uri="{BB962C8B-B14F-4D97-AF65-F5344CB8AC3E}">
        <p14:creationId xmlns:p14="http://schemas.microsoft.com/office/powerpoint/2010/main" val="3269425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CE9798-7CAD-CC7E-90F4-6055D1E4F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EDFF76-66A4-4987-985A-1FDA7BA3F8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7830" y="-2043608"/>
            <a:ext cx="11756438" cy="11309426"/>
          </a:xfrm>
        </p:spPr>
      </p:pic>
    </p:spTree>
    <p:extLst>
      <p:ext uri="{BB962C8B-B14F-4D97-AF65-F5344CB8AC3E}">
        <p14:creationId xmlns:p14="http://schemas.microsoft.com/office/powerpoint/2010/main" val="1252809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123034-88E4-7355-0B06-F3611E384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021217-DFF0-B8A2-C6B0-27127A2BB6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96024"/>
            <a:ext cx="4824535" cy="7071705"/>
          </a:xfrm>
        </p:spPr>
      </p:pic>
    </p:spTree>
    <p:extLst>
      <p:ext uri="{BB962C8B-B14F-4D97-AF65-F5344CB8AC3E}">
        <p14:creationId xmlns:p14="http://schemas.microsoft.com/office/powerpoint/2010/main" val="4226328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E5087E-D460-0629-C8AE-CAFE41A141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A497C3-3958-A632-7B07-9402231464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73030"/>
            <a:ext cx="4896544" cy="6926349"/>
          </a:xfrm>
        </p:spPr>
      </p:pic>
    </p:spTree>
    <p:extLst>
      <p:ext uri="{BB962C8B-B14F-4D97-AF65-F5344CB8AC3E}">
        <p14:creationId xmlns:p14="http://schemas.microsoft.com/office/powerpoint/2010/main" val="4267311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8A8674-0053-9C97-C01E-3B98A20F6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1319AF-9EAC-CB86-51F8-E5800F9861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23" y="1690688"/>
            <a:ext cx="7172953" cy="5379715"/>
          </a:xfrm>
        </p:spPr>
      </p:pic>
    </p:spTree>
    <p:extLst>
      <p:ext uri="{BB962C8B-B14F-4D97-AF65-F5344CB8AC3E}">
        <p14:creationId xmlns:p14="http://schemas.microsoft.com/office/powerpoint/2010/main" val="1292771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A7F19C-6E1B-BB9B-DFCC-FC9FD51C0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ADD54E-6FCF-8D71-435C-2AC3FFED2C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410" y="116632"/>
            <a:ext cx="5066829" cy="6771827"/>
          </a:xfrm>
        </p:spPr>
      </p:pic>
    </p:spTree>
    <p:extLst>
      <p:ext uri="{BB962C8B-B14F-4D97-AF65-F5344CB8AC3E}">
        <p14:creationId xmlns:p14="http://schemas.microsoft.com/office/powerpoint/2010/main" val="2324169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8E0939-80A1-07EF-50EF-DF562F390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D385E7-5610-9A4F-5FDF-87C8ACA88E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046" y="0"/>
            <a:ext cx="7704345" cy="7382110"/>
          </a:xfrm>
        </p:spPr>
      </p:pic>
    </p:spTree>
    <p:extLst>
      <p:ext uri="{BB962C8B-B14F-4D97-AF65-F5344CB8AC3E}">
        <p14:creationId xmlns:p14="http://schemas.microsoft.com/office/powerpoint/2010/main" val="202450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626984-EDDA-E756-12D2-43CCCB530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02AD98-A1B8-CAF7-B5D6-FAA6FC5446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99392"/>
            <a:ext cx="7363182" cy="7324327"/>
          </a:xfrm>
        </p:spPr>
      </p:pic>
    </p:spTree>
    <p:extLst>
      <p:ext uri="{BB962C8B-B14F-4D97-AF65-F5344CB8AC3E}">
        <p14:creationId xmlns:p14="http://schemas.microsoft.com/office/powerpoint/2010/main" val="1213791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8182B2-7250-EFEE-4BFD-B7B4D4D76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3567E8-16DE-BF92-C645-5E6529C437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123" y="192297"/>
            <a:ext cx="7721754" cy="6473405"/>
          </a:xfrm>
        </p:spPr>
      </p:pic>
    </p:spTree>
    <p:extLst>
      <p:ext uri="{BB962C8B-B14F-4D97-AF65-F5344CB8AC3E}">
        <p14:creationId xmlns:p14="http://schemas.microsoft.com/office/powerpoint/2010/main" val="783050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A0D588-74F7-AE46-2ABB-2EC024943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933D3F-C492-38FC-76AF-0513447838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234" y="-99392"/>
            <a:ext cx="6828110" cy="7503133"/>
          </a:xfrm>
        </p:spPr>
      </p:pic>
    </p:spTree>
    <p:extLst>
      <p:ext uri="{BB962C8B-B14F-4D97-AF65-F5344CB8AC3E}">
        <p14:creationId xmlns:p14="http://schemas.microsoft.com/office/powerpoint/2010/main" val="371621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CC2732-5395-788E-9E9F-B809D12C3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DDC33B-630A-0AD7-2989-AF35278486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41242"/>
            <a:ext cx="5112568" cy="6816758"/>
          </a:xfrm>
        </p:spPr>
      </p:pic>
    </p:spTree>
    <p:extLst>
      <p:ext uri="{BB962C8B-B14F-4D97-AF65-F5344CB8AC3E}">
        <p14:creationId xmlns:p14="http://schemas.microsoft.com/office/powerpoint/2010/main" val="3934500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FC8206-9799-6DE4-EB40-AACC1C77C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0A7F6C-7BF1-FDC2-BBAC-E796FC1D10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2859453"/>
            <a:ext cx="6552727" cy="14189272"/>
          </a:xfrm>
        </p:spPr>
      </p:pic>
    </p:spTree>
    <p:extLst>
      <p:ext uri="{BB962C8B-B14F-4D97-AF65-F5344CB8AC3E}">
        <p14:creationId xmlns:p14="http://schemas.microsoft.com/office/powerpoint/2010/main" val="2538244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24D463-0C19-26FA-F1CC-44F3106FC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3D9E3B-9F36-20B5-2194-54F07CD7BB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16632"/>
            <a:ext cx="6945451" cy="8681814"/>
          </a:xfrm>
        </p:spPr>
      </p:pic>
    </p:spTree>
    <p:extLst>
      <p:ext uri="{BB962C8B-B14F-4D97-AF65-F5344CB8AC3E}">
        <p14:creationId xmlns:p14="http://schemas.microsoft.com/office/powerpoint/2010/main" val="2778153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089A2D-6708-328B-0328-10461D3C84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FD27C1-5422-DE51-AACB-BFED111572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122" y="116632"/>
            <a:ext cx="6297174" cy="6733613"/>
          </a:xfrm>
        </p:spPr>
      </p:pic>
    </p:spTree>
    <p:extLst>
      <p:ext uri="{BB962C8B-B14F-4D97-AF65-F5344CB8AC3E}">
        <p14:creationId xmlns:p14="http://schemas.microsoft.com/office/powerpoint/2010/main" val="14900362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6F8E75-BEF0-FF07-7485-94DCD083C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A50AB1-4049-106F-75FF-08D3E45CD3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802946"/>
            <a:ext cx="4752527" cy="8807773"/>
          </a:xfrm>
        </p:spPr>
      </p:pic>
    </p:spTree>
    <p:extLst>
      <p:ext uri="{BB962C8B-B14F-4D97-AF65-F5344CB8AC3E}">
        <p14:creationId xmlns:p14="http://schemas.microsoft.com/office/powerpoint/2010/main" val="3246045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42434B-AA44-B95C-F812-7684DF14F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1709C6-86C3-6850-BF19-632C9FFCD8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347189"/>
            <a:ext cx="8247678" cy="6255262"/>
          </a:xfrm>
        </p:spPr>
      </p:pic>
    </p:spTree>
    <p:extLst>
      <p:ext uri="{BB962C8B-B14F-4D97-AF65-F5344CB8AC3E}">
        <p14:creationId xmlns:p14="http://schemas.microsoft.com/office/powerpoint/2010/main" val="653300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770C93-4632-CAF7-24E2-4D5EEF3B4E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36F29B-7DD3-47B8-BFDB-195A390B25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50621"/>
            <a:ext cx="8805586" cy="6417631"/>
          </a:xfrm>
        </p:spPr>
      </p:pic>
    </p:spTree>
    <p:extLst>
      <p:ext uri="{BB962C8B-B14F-4D97-AF65-F5344CB8AC3E}">
        <p14:creationId xmlns:p14="http://schemas.microsoft.com/office/powerpoint/2010/main" val="2322741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03FE40-6253-F247-1DA3-167075D43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805B47-B715-0D37-A0CC-07F16A1D3B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438" y="620688"/>
            <a:ext cx="6830898" cy="6066518"/>
          </a:xfrm>
        </p:spPr>
      </p:pic>
    </p:spTree>
    <p:extLst>
      <p:ext uri="{BB962C8B-B14F-4D97-AF65-F5344CB8AC3E}">
        <p14:creationId xmlns:p14="http://schemas.microsoft.com/office/powerpoint/2010/main" val="1570093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5230C2-B645-D2EE-2894-ECF2B4FDF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62F7BB-ED92-DD0C-A0A7-362635A876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576" y="0"/>
            <a:ext cx="5966712" cy="7075154"/>
          </a:xfrm>
        </p:spPr>
      </p:pic>
    </p:spTree>
    <p:extLst>
      <p:ext uri="{BB962C8B-B14F-4D97-AF65-F5344CB8AC3E}">
        <p14:creationId xmlns:p14="http://schemas.microsoft.com/office/powerpoint/2010/main" val="3040447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6320B3-7315-020D-D7CD-0CBF43002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21E669-01E3-0A86-D723-2B82E1969A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2463453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A29F42-C582-0305-3531-C0A9BB36BB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28640B-1576-ABB3-A9F7-2568C12DB8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789752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5F3BB1-10CC-3EDE-F13D-E590515EFC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19BC14-F0D9-5966-B61A-F56DF4146A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929102"/>
            <a:ext cx="5400600" cy="11704727"/>
          </a:xfrm>
        </p:spPr>
      </p:pic>
    </p:spTree>
    <p:extLst>
      <p:ext uri="{BB962C8B-B14F-4D97-AF65-F5344CB8AC3E}">
        <p14:creationId xmlns:p14="http://schemas.microsoft.com/office/powerpoint/2010/main" val="2354368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366936-EA63-33B4-864A-731B3B169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872E57-30BC-2FE0-AC9E-77906DEB30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212" y="0"/>
            <a:ext cx="6692593" cy="6858000"/>
          </a:xfrm>
        </p:spPr>
      </p:pic>
    </p:spTree>
    <p:extLst>
      <p:ext uri="{BB962C8B-B14F-4D97-AF65-F5344CB8AC3E}">
        <p14:creationId xmlns:p14="http://schemas.microsoft.com/office/powerpoint/2010/main" val="2802020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DCD9A0-7FFC-E7B6-468B-0F13A9176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5F15E7-BB03-7502-9028-A1EF278AF0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222674"/>
            <a:ext cx="4241813" cy="7540106"/>
          </a:xfrm>
        </p:spPr>
      </p:pic>
    </p:spTree>
    <p:extLst>
      <p:ext uri="{BB962C8B-B14F-4D97-AF65-F5344CB8AC3E}">
        <p14:creationId xmlns:p14="http://schemas.microsoft.com/office/powerpoint/2010/main" val="1095186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7D5E6-7FAF-601F-CC85-5095A1CC0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E18B3E-B281-4D86-752F-EDE913D797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194" y="-1179512"/>
            <a:ext cx="9861326" cy="9861326"/>
          </a:xfrm>
        </p:spPr>
      </p:pic>
    </p:spTree>
    <p:extLst>
      <p:ext uri="{BB962C8B-B14F-4D97-AF65-F5344CB8AC3E}">
        <p14:creationId xmlns:p14="http://schemas.microsoft.com/office/powerpoint/2010/main" val="877177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82F8BA-2831-9C65-5F9B-31D82D7C1C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B1D185-9849-4FB0-C22B-8CA096DE97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246" y="0"/>
            <a:ext cx="4699970" cy="6824252"/>
          </a:xfrm>
        </p:spPr>
      </p:pic>
    </p:spTree>
    <p:extLst>
      <p:ext uri="{BB962C8B-B14F-4D97-AF65-F5344CB8AC3E}">
        <p14:creationId xmlns:p14="http://schemas.microsoft.com/office/powerpoint/2010/main" val="4114395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CBA1B2-265A-6C81-249B-C6170ADA7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E1A24B-FDFC-94CB-7CD2-80E6DE88D0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574" y="0"/>
            <a:ext cx="5271448" cy="7389440"/>
          </a:xfrm>
        </p:spPr>
      </p:pic>
    </p:spTree>
    <p:extLst>
      <p:ext uri="{BB962C8B-B14F-4D97-AF65-F5344CB8AC3E}">
        <p14:creationId xmlns:p14="http://schemas.microsoft.com/office/powerpoint/2010/main" val="2393832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FB4A79-EAD5-85BC-AF88-450638E155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F26FF2-E852-198D-6618-CE5544ADE3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283905"/>
            <a:ext cx="9345528" cy="6574095"/>
          </a:xfrm>
        </p:spPr>
      </p:pic>
    </p:spTree>
    <p:extLst>
      <p:ext uri="{BB962C8B-B14F-4D97-AF65-F5344CB8AC3E}">
        <p14:creationId xmlns:p14="http://schemas.microsoft.com/office/powerpoint/2010/main" val="192464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E39D61-344A-ADCA-0F25-CC2865878D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0124B2-7E2F-35DB-C6F3-F7CDB42AE2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052" y="188640"/>
            <a:ext cx="7356292" cy="6583882"/>
          </a:xfrm>
        </p:spPr>
      </p:pic>
    </p:spTree>
    <p:extLst>
      <p:ext uri="{BB962C8B-B14F-4D97-AF65-F5344CB8AC3E}">
        <p14:creationId xmlns:p14="http://schemas.microsoft.com/office/powerpoint/2010/main" val="1271673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0DD825-5CEB-6002-F4BE-E2BE2827A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34741C-667A-7950-17E6-AF6CCC2453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451693"/>
            <a:ext cx="9196523" cy="6386475"/>
          </a:xfrm>
        </p:spPr>
      </p:pic>
    </p:spTree>
    <p:extLst>
      <p:ext uri="{BB962C8B-B14F-4D97-AF65-F5344CB8AC3E}">
        <p14:creationId xmlns:p14="http://schemas.microsoft.com/office/powerpoint/2010/main" val="2134208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027445-38A5-1F75-FDC9-0E761D811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6AF4BB-3A59-5C74-F00D-D72F13311E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365125"/>
            <a:ext cx="6404942" cy="6404942"/>
          </a:xfrm>
        </p:spPr>
      </p:pic>
    </p:spTree>
    <p:extLst>
      <p:ext uri="{BB962C8B-B14F-4D97-AF65-F5344CB8AC3E}">
        <p14:creationId xmlns:p14="http://schemas.microsoft.com/office/powerpoint/2010/main" val="2757960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85D0AF-C801-130F-8DD5-790812602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756D44-46A8-9A2B-EA4E-284D5BB642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68358"/>
            <a:ext cx="5544615" cy="7827693"/>
          </a:xfrm>
        </p:spPr>
      </p:pic>
    </p:spTree>
    <p:extLst>
      <p:ext uri="{BB962C8B-B14F-4D97-AF65-F5344CB8AC3E}">
        <p14:creationId xmlns:p14="http://schemas.microsoft.com/office/powerpoint/2010/main" val="335735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2BD0AE-3A1F-162C-0FB9-CCA470CD6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321C9C-C857-A2AC-7CAD-479B025B41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183" y="188640"/>
            <a:ext cx="8798265" cy="7038613"/>
          </a:xfrm>
        </p:spPr>
      </p:pic>
    </p:spTree>
    <p:extLst>
      <p:ext uri="{BB962C8B-B14F-4D97-AF65-F5344CB8AC3E}">
        <p14:creationId xmlns:p14="http://schemas.microsoft.com/office/powerpoint/2010/main" val="1624837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1A8B78-DAB7-D118-2793-663FEF6FB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E1D387-FDE0-2635-86E0-429D34302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35641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7C2F64-16A1-8E29-407C-83296B8AC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268B58-30F4-C314-E23B-7F5CB70374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021" y="1368648"/>
            <a:ext cx="7581957" cy="5124227"/>
          </a:xfrm>
        </p:spPr>
      </p:pic>
    </p:spTree>
    <p:extLst>
      <p:ext uri="{BB962C8B-B14F-4D97-AF65-F5344CB8AC3E}">
        <p14:creationId xmlns:p14="http://schemas.microsoft.com/office/powerpoint/2010/main" val="297929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EB6E9D-32EE-F618-CEF4-668221A1D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436424-4A74-93C0-840E-6FAA0F5766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794" y="116632"/>
            <a:ext cx="6846518" cy="6586195"/>
          </a:xfrm>
        </p:spPr>
      </p:pic>
    </p:spTree>
    <p:extLst>
      <p:ext uri="{BB962C8B-B14F-4D97-AF65-F5344CB8AC3E}">
        <p14:creationId xmlns:p14="http://schemas.microsoft.com/office/powerpoint/2010/main" val="1668461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7FA373-32DB-A368-C054-F9CE39D38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4440EC-DF6F-17C3-4BE4-99D2F7FE39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972" y="0"/>
            <a:ext cx="5624299" cy="7085732"/>
          </a:xfrm>
        </p:spPr>
      </p:pic>
    </p:spTree>
    <p:extLst>
      <p:ext uri="{BB962C8B-B14F-4D97-AF65-F5344CB8AC3E}">
        <p14:creationId xmlns:p14="http://schemas.microsoft.com/office/powerpoint/2010/main" val="1005938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3D0D16-0B92-4410-F5FF-59E55F1BC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EF1C15-F58F-5CBD-3992-E8E0EFC187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83880"/>
            <a:ext cx="8568952" cy="6319603"/>
          </a:xfrm>
        </p:spPr>
      </p:pic>
    </p:spTree>
    <p:extLst>
      <p:ext uri="{BB962C8B-B14F-4D97-AF65-F5344CB8AC3E}">
        <p14:creationId xmlns:p14="http://schemas.microsoft.com/office/powerpoint/2010/main" val="36203471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BC7137-7379-888E-90F6-FB9F79F0CF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C59D2E-DC3E-A384-2B33-60B3053B4E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036" y="365125"/>
            <a:ext cx="6251267" cy="6466828"/>
          </a:xfrm>
        </p:spPr>
      </p:pic>
    </p:spTree>
    <p:extLst>
      <p:ext uri="{BB962C8B-B14F-4D97-AF65-F5344CB8AC3E}">
        <p14:creationId xmlns:p14="http://schemas.microsoft.com/office/powerpoint/2010/main" val="827505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AC4A83-3EBD-1655-9E6F-21F6DC346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58BB7F5-2FC7-3C9B-FF88-9C563AEA39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442" y="-99392"/>
            <a:ext cx="8484152" cy="6957392"/>
          </a:xfrm>
        </p:spPr>
      </p:pic>
    </p:spTree>
    <p:extLst>
      <p:ext uri="{BB962C8B-B14F-4D97-AF65-F5344CB8AC3E}">
        <p14:creationId xmlns:p14="http://schemas.microsoft.com/office/powerpoint/2010/main" val="1406866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ED0DB0-852A-90F8-D1FC-50328ED16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44" y="-747464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CA45BC-BC5A-38E7-1854-BD2B5835A0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308392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F50B30-DBEC-9F89-3290-7E2F7C4D2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795528-93C1-E752-0EDA-225DFDF386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316" y="188640"/>
            <a:ext cx="4531900" cy="6677230"/>
          </a:xfrm>
        </p:spPr>
      </p:pic>
    </p:spTree>
    <p:extLst>
      <p:ext uri="{BB962C8B-B14F-4D97-AF65-F5344CB8AC3E}">
        <p14:creationId xmlns:p14="http://schemas.microsoft.com/office/powerpoint/2010/main" val="25618848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532FDA-6A0E-40AA-DAD0-7B2737558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D3A489-0B88-14F6-DB36-CDAA04C087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36" y="0"/>
            <a:ext cx="10597500" cy="7345223"/>
          </a:xfrm>
        </p:spPr>
      </p:pic>
    </p:spTree>
    <p:extLst>
      <p:ext uri="{BB962C8B-B14F-4D97-AF65-F5344CB8AC3E}">
        <p14:creationId xmlns:p14="http://schemas.microsoft.com/office/powerpoint/2010/main" val="2640943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7F95B8-41B5-FC2D-A3BA-36BC0BA2F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9BE9CD-828E-1A87-B920-403D8B8067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1492364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330031-8D5E-D51C-CFCA-26B541275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CB3B28-F967-D3C2-5D64-872C849E3F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96" y="-1251520"/>
            <a:ext cx="9646000" cy="9646000"/>
          </a:xfrm>
        </p:spPr>
      </p:pic>
    </p:spTree>
    <p:extLst>
      <p:ext uri="{BB962C8B-B14F-4D97-AF65-F5344CB8AC3E}">
        <p14:creationId xmlns:p14="http://schemas.microsoft.com/office/powerpoint/2010/main" val="2354940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89DABB-5DE0-A6F4-EDF7-E949F6A8D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3B59F0-7270-FC39-5E21-BE31A6454E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700" y="0"/>
            <a:ext cx="6901620" cy="6867284"/>
          </a:xfrm>
        </p:spPr>
      </p:pic>
    </p:spTree>
    <p:extLst>
      <p:ext uri="{BB962C8B-B14F-4D97-AF65-F5344CB8AC3E}">
        <p14:creationId xmlns:p14="http://schemas.microsoft.com/office/powerpoint/2010/main" val="1548533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530F31-F14D-E22C-E963-4230DB253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2E9ECB-B72F-613D-CCF4-8F6D88E580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881" y="-99392"/>
            <a:ext cx="5213351" cy="68408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3C00DFB-4C39-726F-A71E-B7F791F01F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496" y="5540375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E7D4917-8B42-0D51-5BE2-8A31C2A655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004" y="5282133"/>
            <a:ext cx="2138518" cy="1210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170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6000">
        <p15:prstTrans prst="curtains"/>
      </p:transition>
    </mc:Choice>
    <mc:Fallback>
      <p:transition spd="slow" advTm="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36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 rac N°134</dc:title>
  <dc:creator>Perroquet34740</dc:creator>
  <cp:lastModifiedBy>jean-louis BEYAERT</cp:lastModifiedBy>
  <cp:revision>2</cp:revision>
  <dcterms:created xsi:type="dcterms:W3CDTF">2024-08-15T15:53:58Z</dcterms:created>
  <dcterms:modified xsi:type="dcterms:W3CDTF">2024-08-15T16:30:54Z</dcterms:modified>
</cp:coreProperties>
</file>