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3" r:id="rId28"/>
    <p:sldId id="284" r:id="rId29"/>
    <p:sldId id="285" r:id="rId30"/>
    <p:sldId id="281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202-7502-4DA2-AF54-3D12F982103E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6C52D-522C-4DFF-BB86-B8D3320C2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2479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202-7502-4DA2-AF54-3D12F982103E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6C52D-522C-4DFF-BB86-B8D3320C2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6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202-7502-4DA2-AF54-3D12F982103E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6C52D-522C-4DFF-BB86-B8D3320C2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31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202-7502-4DA2-AF54-3D12F982103E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6C52D-522C-4DFF-BB86-B8D3320C2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122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202-7502-4DA2-AF54-3D12F982103E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6C52D-522C-4DFF-BB86-B8D3320C2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602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202-7502-4DA2-AF54-3D12F982103E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6C52D-522C-4DFF-BB86-B8D3320C2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67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202-7502-4DA2-AF54-3D12F982103E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6C52D-522C-4DFF-BB86-B8D3320C2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83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202-7502-4DA2-AF54-3D12F982103E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6C52D-522C-4DFF-BB86-B8D3320C2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8939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202-7502-4DA2-AF54-3D12F982103E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6C52D-522C-4DFF-BB86-B8D3320C2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69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202-7502-4DA2-AF54-3D12F982103E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6C52D-522C-4DFF-BB86-B8D3320C2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93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202-7502-4DA2-AF54-3D12F982103E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6C52D-522C-4DFF-BB86-B8D3320C2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88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1F9202-7502-4DA2-AF54-3D12F982103E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6C52D-522C-4DFF-BB86-B8D3320C2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7026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02A0B8-1E18-34DA-77F8-E6D3280C1E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1424" y="-243407"/>
            <a:ext cx="9756576" cy="1843608"/>
          </a:xfrm>
        </p:spPr>
        <p:txBody>
          <a:bodyPr/>
          <a:lstStyle/>
          <a:p>
            <a:r>
              <a:rPr lang="fr-FR" b="1" dirty="0">
                <a:solidFill>
                  <a:srgbClr val="FF0000"/>
                </a:solidFill>
              </a:rPr>
              <a:t>HUMOUR EN VRAC N°132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67F624-8586-965B-8875-17FFC9FA6B8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06B3E7D-292A-E3B5-D173-862A1DF290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129" y="1484784"/>
            <a:ext cx="5173166" cy="512143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4F03059-A1C7-875A-C792-1406F403B7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4127" y="517746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14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E828CF-502C-7D16-743A-A36714388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CE0B4A-1FF1-EFC0-6871-67286B4714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1304848"/>
            <a:ext cx="4752528" cy="10300158"/>
          </a:xfrm>
        </p:spPr>
      </p:pic>
    </p:spTree>
    <p:extLst>
      <p:ext uri="{BB962C8B-B14F-4D97-AF65-F5344CB8AC3E}">
        <p14:creationId xmlns:p14="http://schemas.microsoft.com/office/powerpoint/2010/main" val="402919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324673-2688-078B-9F67-19B76B85D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0F51D1-2DE6-3158-3F0E-9BCDD3F31F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65125"/>
            <a:ext cx="8304609" cy="6228457"/>
          </a:xfrm>
        </p:spPr>
      </p:pic>
    </p:spTree>
    <p:extLst>
      <p:ext uri="{BB962C8B-B14F-4D97-AF65-F5344CB8AC3E}">
        <p14:creationId xmlns:p14="http://schemas.microsoft.com/office/powerpoint/2010/main" val="51528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2A393E-AB7D-26F5-582B-8645F5ECB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754A44-E913-15FE-2B46-C3CF40640B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912" y="116632"/>
            <a:ext cx="6757416" cy="6898731"/>
          </a:xfrm>
        </p:spPr>
      </p:pic>
    </p:spTree>
    <p:extLst>
      <p:ext uri="{BB962C8B-B14F-4D97-AF65-F5344CB8AC3E}">
        <p14:creationId xmlns:p14="http://schemas.microsoft.com/office/powerpoint/2010/main" val="2135433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9C7C1B-ED95-107F-077C-CE866F1B7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3F0704-6426-7558-A91A-5A3A28FCA9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171305"/>
            <a:ext cx="6480719" cy="14033346"/>
          </a:xfrm>
        </p:spPr>
      </p:pic>
    </p:spTree>
    <p:extLst>
      <p:ext uri="{BB962C8B-B14F-4D97-AF65-F5344CB8AC3E}">
        <p14:creationId xmlns:p14="http://schemas.microsoft.com/office/powerpoint/2010/main" val="353109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44E329-2240-889A-BA76-202E797BC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640405-529B-C6C8-AA9E-5A19C6FE7E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259" y="650862"/>
            <a:ext cx="9723481" cy="5556275"/>
          </a:xfrm>
        </p:spPr>
      </p:pic>
    </p:spTree>
    <p:extLst>
      <p:ext uri="{BB962C8B-B14F-4D97-AF65-F5344CB8AC3E}">
        <p14:creationId xmlns:p14="http://schemas.microsoft.com/office/powerpoint/2010/main" val="3613997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6B5C9B-9310-509B-CE82-D8379A477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34C519-BFAB-4C27-C003-04010C6DE3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2739"/>
            <a:ext cx="7567063" cy="6772522"/>
          </a:xfrm>
        </p:spPr>
      </p:pic>
    </p:spTree>
    <p:extLst>
      <p:ext uri="{BB962C8B-B14F-4D97-AF65-F5344CB8AC3E}">
        <p14:creationId xmlns:p14="http://schemas.microsoft.com/office/powerpoint/2010/main" val="92263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AF9578-67F4-C76E-981F-EC48C275F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3B3643-5D4D-457B-57B6-AFD5141AEE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465526" cy="6805817"/>
          </a:xfrm>
        </p:spPr>
      </p:pic>
    </p:spTree>
    <p:extLst>
      <p:ext uri="{BB962C8B-B14F-4D97-AF65-F5344CB8AC3E}">
        <p14:creationId xmlns:p14="http://schemas.microsoft.com/office/powerpoint/2010/main" val="312794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9EC067-F52D-0C79-5F8E-9B871FAAE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D7089C-C705-B1F1-98FD-95270B5013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283" y="-891480"/>
            <a:ext cx="11648891" cy="9228106"/>
          </a:xfrm>
        </p:spPr>
      </p:pic>
    </p:spTree>
    <p:extLst>
      <p:ext uri="{BB962C8B-B14F-4D97-AF65-F5344CB8AC3E}">
        <p14:creationId xmlns:p14="http://schemas.microsoft.com/office/powerpoint/2010/main" val="200067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CB04DB-31D6-E45B-EB9A-B3A3B826A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07BD33-94B0-F65C-7A7E-163C453F48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86532"/>
            <a:ext cx="4680520" cy="8248749"/>
          </a:xfrm>
        </p:spPr>
      </p:pic>
    </p:spTree>
    <p:extLst>
      <p:ext uri="{BB962C8B-B14F-4D97-AF65-F5344CB8AC3E}">
        <p14:creationId xmlns:p14="http://schemas.microsoft.com/office/powerpoint/2010/main" val="399022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DF999C-E4B8-F775-6F00-C2A7BE2B6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221A1C-5F43-E08B-139E-3FA43DE4C3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938" y="476672"/>
            <a:ext cx="8123454" cy="6231059"/>
          </a:xfrm>
        </p:spPr>
      </p:pic>
    </p:spTree>
    <p:extLst>
      <p:ext uri="{BB962C8B-B14F-4D97-AF65-F5344CB8AC3E}">
        <p14:creationId xmlns:p14="http://schemas.microsoft.com/office/powerpoint/2010/main" val="13312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BCC2A5-9777-EB84-A03D-8E0C1662A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16AE87-202B-00F2-DF63-D76CFF2083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82684" cy="6939221"/>
          </a:xfrm>
        </p:spPr>
      </p:pic>
    </p:spTree>
    <p:extLst>
      <p:ext uri="{BB962C8B-B14F-4D97-AF65-F5344CB8AC3E}">
        <p14:creationId xmlns:p14="http://schemas.microsoft.com/office/powerpoint/2010/main" val="108855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E3738B-CA2F-6C63-F6A3-115236BD8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65FD36-FDC9-07B6-A5E8-0841A4ADAF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418" y="0"/>
            <a:ext cx="5295830" cy="6916797"/>
          </a:xfrm>
        </p:spPr>
      </p:pic>
    </p:spTree>
    <p:extLst>
      <p:ext uri="{BB962C8B-B14F-4D97-AF65-F5344CB8AC3E}">
        <p14:creationId xmlns:p14="http://schemas.microsoft.com/office/powerpoint/2010/main" val="82907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C430FE-A9F0-CC5D-C855-E7926471B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75C09D-B6C9-E44D-70A6-0453059145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95107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4FAB54-2800-48ED-F023-77F83F528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651A83-405A-1A96-C8EE-3EEAEA7659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63573"/>
            <a:ext cx="4896544" cy="6910274"/>
          </a:xfrm>
        </p:spPr>
      </p:pic>
    </p:spTree>
    <p:extLst>
      <p:ext uri="{BB962C8B-B14F-4D97-AF65-F5344CB8AC3E}">
        <p14:creationId xmlns:p14="http://schemas.microsoft.com/office/powerpoint/2010/main" val="50974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F6A05E-2ACF-5C94-20B4-BE7AA012F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25F924-2B7D-F05D-BE68-69FDECC53F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33004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669080-916E-9166-D65C-77D5E04DF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36A032-FD6E-A708-7024-1C011C7EC6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82513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418787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6421F-4464-9062-1965-A357F8242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FAAE0D-176E-6BC6-462E-9F989CA3C9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781" y="0"/>
            <a:ext cx="6081499" cy="6833016"/>
          </a:xfrm>
        </p:spPr>
      </p:pic>
    </p:spTree>
    <p:extLst>
      <p:ext uri="{BB962C8B-B14F-4D97-AF65-F5344CB8AC3E}">
        <p14:creationId xmlns:p14="http://schemas.microsoft.com/office/powerpoint/2010/main" val="363818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EF9E1B-AB2C-B9B1-7537-425681762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0F450E-BDAB-E996-101B-0BF4CD9244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281320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5684CD-C7EE-B725-FC3B-DCA7CD015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05E4AD9-AF53-B2A6-1483-B8B5C2D035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630832"/>
            <a:ext cx="7488832" cy="7488832"/>
          </a:xfrm>
        </p:spPr>
      </p:pic>
    </p:spTree>
    <p:extLst>
      <p:ext uri="{BB962C8B-B14F-4D97-AF65-F5344CB8AC3E}">
        <p14:creationId xmlns:p14="http://schemas.microsoft.com/office/powerpoint/2010/main" val="212637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340D5F-9BFB-32DE-663A-C926848C0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106700-E0B4-0D83-5C23-8950762D0B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555" y="0"/>
            <a:ext cx="8867901" cy="7449037"/>
          </a:xfrm>
        </p:spPr>
      </p:pic>
    </p:spTree>
    <p:extLst>
      <p:ext uri="{BB962C8B-B14F-4D97-AF65-F5344CB8AC3E}">
        <p14:creationId xmlns:p14="http://schemas.microsoft.com/office/powerpoint/2010/main" val="198252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6804F4-5250-E077-3D5D-393512BBF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1FB05E-D6BB-97EE-6BA3-138BB3D05E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92" y="0"/>
            <a:ext cx="6668820" cy="6912021"/>
          </a:xfrm>
        </p:spPr>
      </p:pic>
    </p:spTree>
    <p:extLst>
      <p:ext uri="{BB962C8B-B14F-4D97-AF65-F5344CB8AC3E}">
        <p14:creationId xmlns:p14="http://schemas.microsoft.com/office/powerpoint/2010/main" val="375784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7C262C-5F08-1F1B-96E8-6B5DA31E5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D8A595-67B1-D080-A885-B76C94BEE6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95182"/>
            <a:ext cx="6264696" cy="7038852"/>
          </a:xfrm>
        </p:spPr>
      </p:pic>
    </p:spTree>
    <p:extLst>
      <p:ext uri="{BB962C8B-B14F-4D97-AF65-F5344CB8AC3E}">
        <p14:creationId xmlns:p14="http://schemas.microsoft.com/office/powerpoint/2010/main" val="114375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906B8D-4E92-DAC6-F3EC-90ABE6D98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2B0312-59F3-61EE-18E2-B1838D3CF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33698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DDC833-A00D-64F6-60D8-4E3D68587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F498D4-A0C2-FEB0-B1A9-DA5CB07A2D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49703"/>
            <a:ext cx="5832648" cy="6782150"/>
          </a:xfrm>
        </p:spPr>
      </p:pic>
    </p:spTree>
    <p:extLst>
      <p:ext uri="{BB962C8B-B14F-4D97-AF65-F5344CB8AC3E}">
        <p14:creationId xmlns:p14="http://schemas.microsoft.com/office/powerpoint/2010/main" val="273051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4DE6F8-35C0-3F1F-F2AF-B26672A39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43E4AF-5124-4CF7-B669-D4F0E71D72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82354"/>
            <a:ext cx="4680519" cy="6985187"/>
          </a:xfrm>
        </p:spPr>
      </p:pic>
    </p:spTree>
    <p:extLst>
      <p:ext uri="{BB962C8B-B14F-4D97-AF65-F5344CB8AC3E}">
        <p14:creationId xmlns:p14="http://schemas.microsoft.com/office/powerpoint/2010/main" val="10709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E6161F-7215-9559-491A-D6C39C47C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D9B78A-1F88-ADDD-9677-2458A4912B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65040"/>
            <a:ext cx="6120680" cy="6912769"/>
          </a:xfrm>
        </p:spPr>
      </p:pic>
    </p:spTree>
    <p:extLst>
      <p:ext uri="{BB962C8B-B14F-4D97-AF65-F5344CB8AC3E}">
        <p14:creationId xmlns:p14="http://schemas.microsoft.com/office/powerpoint/2010/main" val="286877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782ADE-220A-D71F-4610-F84AA4673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60D38C-3E77-496B-8542-28F871517F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71400"/>
            <a:ext cx="7744630" cy="6879814"/>
          </a:xfrm>
        </p:spPr>
      </p:pic>
    </p:spTree>
    <p:extLst>
      <p:ext uri="{BB962C8B-B14F-4D97-AF65-F5344CB8AC3E}">
        <p14:creationId xmlns:p14="http://schemas.microsoft.com/office/powerpoint/2010/main" val="128101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F23BF5-AF10-5B70-3772-961F89770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79991C-49B2-C20D-2E5E-380A496676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79" y="-6562"/>
            <a:ext cx="9309855" cy="6747930"/>
          </a:xfrm>
        </p:spPr>
      </p:pic>
    </p:spTree>
    <p:extLst>
      <p:ext uri="{BB962C8B-B14F-4D97-AF65-F5344CB8AC3E}">
        <p14:creationId xmlns:p14="http://schemas.microsoft.com/office/powerpoint/2010/main" val="203247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D3342A-3DD9-5838-0E72-33A3273D8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6BC153-198A-C207-EB7D-3AE7A7FB4B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240"/>
            <a:ext cx="4968551" cy="6906096"/>
          </a:xfrm>
        </p:spPr>
      </p:pic>
    </p:spTree>
    <p:extLst>
      <p:ext uri="{BB962C8B-B14F-4D97-AF65-F5344CB8AC3E}">
        <p14:creationId xmlns:p14="http://schemas.microsoft.com/office/powerpoint/2010/main" val="368033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188ACD-0D73-4A0E-9E61-6CF58619E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35B76C-DD83-36AF-A6CB-986DFD6019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614858"/>
            <a:ext cx="8026589" cy="5628283"/>
          </a:xfrm>
        </p:spPr>
      </p:pic>
    </p:spTree>
    <p:extLst>
      <p:ext uri="{BB962C8B-B14F-4D97-AF65-F5344CB8AC3E}">
        <p14:creationId xmlns:p14="http://schemas.microsoft.com/office/powerpoint/2010/main" val="73624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7DA7B3-DED0-FF89-B870-650570297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20B3BC-5C67-2B35-A194-7E2E305BD0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764704"/>
            <a:ext cx="7648189" cy="5628283"/>
          </a:xfrm>
        </p:spPr>
      </p:pic>
    </p:spTree>
    <p:extLst>
      <p:ext uri="{BB962C8B-B14F-4D97-AF65-F5344CB8AC3E}">
        <p14:creationId xmlns:p14="http://schemas.microsoft.com/office/powerpoint/2010/main" val="125561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2A7537-91F4-AB08-B95F-2866471E1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C09D0A-6174-7962-E881-C4D8903D1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56344"/>
            <a:ext cx="4896544" cy="7074857"/>
          </a:xfrm>
        </p:spPr>
      </p:pic>
    </p:spTree>
    <p:extLst>
      <p:ext uri="{BB962C8B-B14F-4D97-AF65-F5344CB8AC3E}">
        <p14:creationId xmlns:p14="http://schemas.microsoft.com/office/powerpoint/2010/main" val="33975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45B363-6545-9033-0904-DB39FE496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31EB3B-F4AC-BC87-539D-7535B4FBB5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14660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884551-DDFC-BDAE-73BF-EE77347C3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F1EB69-A014-72CC-758D-17A12C9B6A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191428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C5F164-FC68-8527-26E5-220650AFD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29ACB7D-8424-02AD-988E-C4E37F4315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11" y="0"/>
            <a:ext cx="6280585" cy="6949242"/>
          </a:xfrm>
        </p:spPr>
      </p:pic>
    </p:spTree>
    <p:extLst>
      <p:ext uri="{BB962C8B-B14F-4D97-AF65-F5344CB8AC3E}">
        <p14:creationId xmlns:p14="http://schemas.microsoft.com/office/powerpoint/2010/main" val="175266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D7BD95-A5F1-EDC6-30B7-86E859797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0F72F9-CF11-1F9B-C9EB-07AF454D18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677" y="-675456"/>
            <a:ext cx="7498675" cy="8098571"/>
          </a:xfrm>
        </p:spPr>
      </p:pic>
    </p:spTree>
    <p:extLst>
      <p:ext uri="{BB962C8B-B14F-4D97-AF65-F5344CB8AC3E}">
        <p14:creationId xmlns:p14="http://schemas.microsoft.com/office/powerpoint/2010/main" val="328115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3010A0-CD91-9782-E042-A3D160B37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FD79EF-E874-7170-A9D3-51BBC220F0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014" y="0"/>
            <a:ext cx="6714289" cy="6753631"/>
          </a:xfrm>
        </p:spPr>
      </p:pic>
    </p:spTree>
    <p:extLst>
      <p:ext uri="{BB962C8B-B14F-4D97-AF65-F5344CB8AC3E}">
        <p14:creationId xmlns:p14="http://schemas.microsoft.com/office/powerpoint/2010/main" val="164107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56FEF6-C0CF-DA77-5D91-E912B3C3F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23F9FB-6302-A8ED-2FB3-15DB44716C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000" y="365124"/>
            <a:ext cx="8181400" cy="6493987"/>
          </a:xfrm>
        </p:spPr>
      </p:pic>
    </p:spTree>
    <p:extLst>
      <p:ext uri="{BB962C8B-B14F-4D97-AF65-F5344CB8AC3E}">
        <p14:creationId xmlns:p14="http://schemas.microsoft.com/office/powerpoint/2010/main" val="2299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25A405-AC06-23EE-EAFF-A73F79F37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6EEC9A-7DA6-6277-D205-B09F504CE8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85423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43A392-DA91-7BFE-7ED4-F24314BEE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90BC72-7B8F-954B-8F8D-40606DC899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161653"/>
            <a:ext cx="10515600" cy="6534694"/>
          </a:xfrm>
        </p:spPr>
      </p:pic>
    </p:spTree>
    <p:extLst>
      <p:ext uri="{BB962C8B-B14F-4D97-AF65-F5344CB8AC3E}">
        <p14:creationId xmlns:p14="http://schemas.microsoft.com/office/powerpoint/2010/main" val="403805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E601D1-985D-8C23-59F2-AD884D5F4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57CCDB-1997-C8D8-9FF1-EBA0BC4D38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22" y="188640"/>
            <a:ext cx="10042958" cy="6691213"/>
          </a:xfrm>
        </p:spPr>
      </p:pic>
    </p:spTree>
    <p:extLst>
      <p:ext uri="{BB962C8B-B14F-4D97-AF65-F5344CB8AC3E}">
        <p14:creationId xmlns:p14="http://schemas.microsoft.com/office/powerpoint/2010/main" val="377128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0B3888-3252-77C7-8937-B7D7C8164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F53798-F018-846A-02F4-AE6F677273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920" y="188640"/>
            <a:ext cx="7075423" cy="6779493"/>
          </a:xfrm>
        </p:spPr>
      </p:pic>
    </p:spTree>
    <p:extLst>
      <p:ext uri="{BB962C8B-B14F-4D97-AF65-F5344CB8AC3E}">
        <p14:creationId xmlns:p14="http://schemas.microsoft.com/office/powerpoint/2010/main" val="355434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45A6F6-940F-3A0B-A867-369E6E112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864EAE-28F5-750F-0FDF-40BD75952B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45692"/>
            <a:ext cx="6552728" cy="6791695"/>
          </a:xfrm>
        </p:spPr>
      </p:pic>
    </p:spTree>
    <p:extLst>
      <p:ext uri="{BB962C8B-B14F-4D97-AF65-F5344CB8AC3E}">
        <p14:creationId xmlns:p14="http://schemas.microsoft.com/office/powerpoint/2010/main" val="265334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64981F-475F-8144-7DFA-C1D077B63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EE9865-D2D0-D392-6CE9-AE7164A965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870" y="0"/>
            <a:ext cx="7622481" cy="6847530"/>
          </a:xfrm>
        </p:spPr>
      </p:pic>
    </p:spTree>
    <p:extLst>
      <p:ext uri="{BB962C8B-B14F-4D97-AF65-F5344CB8AC3E}">
        <p14:creationId xmlns:p14="http://schemas.microsoft.com/office/powerpoint/2010/main" val="407908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C324D0-9FCD-C8C1-989E-84BB2857D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C862BD-900E-8D55-CA43-9761CA8533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942" y="-99392"/>
            <a:ext cx="7245394" cy="7038777"/>
          </a:xfrm>
        </p:spPr>
      </p:pic>
    </p:spTree>
    <p:extLst>
      <p:ext uri="{BB962C8B-B14F-4D97-AF65-F5344CB8AC3E}">
        <p14:creationId xmlns:p14="http://schemas.microsoft.com/office/powerpoint/2010/main" val="332392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D7B66-5AA0-CC6E-4D41-3AC8E1431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3E9EDE-08F1-F38B-55DC-48CEDFBB80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558" y="-99392"/>
            <a:ext cx="8079818" cy="7056374"/>
          </a:xfrm>
        </p:spPr>
      </p:pic>
    </p:spTree>
    <p:extLst>
      <p:ext uri="{BB962C8B-B14F-4D97-AF65-F5344CB8AC3E}">
        <p14:creationId xmlns:p14="http://schemas.microsoft.com/office/powerpoint/2010/main" val="349894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787930-70A0-69A1-1687-30A68B1D4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E35B57-4AA7-85AF-8F45-6C5E0C4B67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80630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2C8B95-8538-F462-EDA1-80A22A577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68F0F1-B7E9-D060-95A4-098331F2FF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04509"/>
            <a:ext cx="8254696" cy="6448982"/>
          </a:xfrm>
        </p:spPr>
      </p:pic>
    </p:spTree>
    <p:extLst>
      <p:ext uri="{BB962C8B-B14F-4D97-AF65-F5344CB8AC3E}">
        <p14:creationId xmlns:p14="http://schemas.microsoft.com/office/powerpoint/2010/main" val="188753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2A8E55-9096-D255-AA10-27361CF03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B8057C-8F67-753F-264C-E506E7F57B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88650"/>
            <a:ext cx="5472607" cy="706444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59B9732-9E1D-EEE2-905C-95E3D565D7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0128448" y="5589240"/>
            <a:ext cx="1976462" cy="104929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2E8CF0D-7193-FD5B-6FE7-CBE9B8150F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5771897"/>
            <a:ext cx="1530730" cy="86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810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HUMOUR EN VRAC N°132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N°132</dc:title>
  <dc:creator>Perroquet34740</dc:creator>
  <cp:lastModifiedBy>jean-louis BEYAERT</cp:lastModifiedBy>
  <cp:revision>4</cp:revision>
  <dcterms:created xsi:type="dcterms:W3CDTF">2024-08-01T18:02:22Z</dcterms:created>
  <dcterms:modified xsi:type="dcterms:W3CDTF">2025-04-11T16:45:27Z</dcterms:modified>
</cp:coreProperties>
</file>