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902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470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0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65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590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559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6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691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874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67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9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45368-0126-43E6-8C4D-EDB5961E2E51}" type="datetimeFigureOut">
              <a:rPr lang="fr-FR" smtClean="0"/>
              <a:t>23/07/2024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337E7-B7F9-419A-8E98-8F583B17D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466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82892-14F4-6513-E482-FDCC161036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77BB6D-BD3B-737D-5B7A-D8A02EB17C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954F44-DCD6-30A1-9F22-71975A7D0B48}"/>
              </a:ext>
            </a:extLst>
          </p:cNvPr>
          <p:cNvSpPr/>
          <p:nvPr/>
        </p:nvSpPr>
        <p:spPr>
          <a:xfrm>
            <a:off x="2063552" y="764704"/>
            <a:ext cx="78228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N°131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361F13E-84E6-761B-EDAC-78E00EF83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901" y="1659479"/>
            <a:ext cx="5010150" cy="50101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F812E4E-AA02-6572-68F8-A7B488DC58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469357"/>
            <a:ext cx="1286924" cy="1200272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43EB62D8-2E3F-DF96-B534-5C40BC54F8D2}"/>
              </a:ext>
            </a:extLst>
          </p:cNvPr>
          <p:cNvSpPr txBox="1"/>
          <p:nvPr/>
        </p:nvSpPr>
        <p:spPr>
          <a:xfrm>
            <a:off x="5159896" y="6381328"/>
            <a:ext cx="1659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DESES  ‘POIRE »</a:t>
            </a:r>
          </a:p>
        </p:txBody>
      </p:sp>
    </p:spTree>
    <p:extLst>
      <p:ext uri="{BB962C8B-B14F-4D97-AF65-F5344CB8AC3E}">
        <p14:creationId xmlns:p14="http://schemas.microsoft.com/office/powerpoint/2010/main" val="905155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A3686-4AA0-A51B-51AA-513FB1E5C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4A81A5-CDD8-2E57-212F-D11759270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455" y="476672"/>
            <a:ext cx="7517634" cy="6264696"/>
          </a:xfrm>
        </p:spPr>
      </p:pic>
    </p:spTree>
    <p:extLst>
      <p:ext uri="{BB962C8B-B14F-4D97-AF65-F5344CB8AC3E}">
        <p14:creationId xmlns:p14="http://schemas.microsoft.com/office/powerpoint/2010/main" val="465672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A9630-65E4-145B-FA96-3ABD36613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246828-691B-5A6E-9B1A-C590EA13C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78403"/>
            <a:ext cx="7377729" cy="6669360"/>
          </a:xfrm>
        </p:spPr>
      </p:pic>
    </p:spTree>
    <p:extLst>
      <p:ext uri="{BB962C8B-B14F-4D97-AF65-F5344CB8AC3E}">
        <p14:creationId xmlns:p14="http://schemas.microsoft.com/office/powerpoint/2010/main" val="560729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534B0-8650-E161-A87A-EF3142C5A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09F277-4B86-7FD1-00E9-83D8FBE0C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6632"/>
            <a:ext cx="9163991" cy="6872994"/>
          </a:xfrm>
        </p:spPr>
      </p:pic>
    </p:spTree>
    <p:extLst>
      <p:ext uri="{BB962C8B-B14F-4D97-AF65-F5344CB8AC3E}">
        <p14:creationId xmlns:p14="http://schemas.microsoft.com/office/powerpoint/2010/main" val="324431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DE59D-98F9-6767-9A73-40001ACEA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79A3F1-9623-666F-AC7C-A0F7CB91CF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2756"/>
            <a:ext cx="7927275" cy="6632488"/>
          </a:xfrm>
        </p:spPr>
      </p:pic>
    </p:spTree>
    <p:extLst>
      <p:ext uri="{BB962C8B-B14F-4D97-AF65-F5344CB8AC3E}">
        <p14:creationId xmlns:p14="http://schemas.microsoft.com/office/powerpoint/2010/main" val="2556509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D229C-E35A-66DE-631D-A61E0BB57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426212-174E-F3E2-019C-61C80D889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705676" cy="6884494"/>
          </a:xfrm>
        </p:spPr>
      </p:pic>
    </p:spTree>
    <p:extLst>
      <p:ext uri="{BB962C8B-B14F-4D97-AF65-F5344CB8AC3E}">
        <p14:creationId xmlns:p14="http://schemas.microsoft.com/office/powerpoint/2010/main" val="3090309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12488-375B-F404-5577-6B735D243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79D03C-5D5A-9EE3-4FCE-DEDC33A3C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0" y="0"/>
            <a:ext cx="6522714" cy="6892888"/>
          </a:xfrm>
        </p:spPr>
      </p:pic>
    </p:spTree>
    <p:extLst>
      <p:ext uri="{BB962C8B-B14F-4D97-AF65-F5344CB8AC3E}">
        <p14:creationId xmlns:p14="http://schemas.microsoft.com/office/powerpoint/2010/main" val="3056168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E6AE4-80C7-1920-8D9D-48CA80577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350B9-C01E-6B64-FEB7-677248765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836712"/>
            <a:ext cx="5811838" cy="5811838"/>
          </a:xfrm>
        </p:spPr>
      </p:pic>
    </p:spTree>
    <p:extLst>
      <p:ext uri="{BB962C8B-B14F-4D97-AF65-F5344CB8AC3E}">
        <p14:creationId xmlns:p14="http://schemas.microsoft.com/office/powerpoint/2010/main" val="352366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3AA09-9A22-9EF7-FC16-AEC86B892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3BD5B2-FB70-2196-BA7A-2E490D38D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52" y="0"/>
            <a:ext cx="7111776" cy="6841367"/>
          </a:xfrm>
        </p:spPr>
      </p:pic>
    </p:spTree>
    <p:extLst>
      <p:ext uri="{BB962C8B-B14F-4D97-AF65-F5344CB8AC3E}">
        <p14:creationId xmlns:p14="http://schemas.microsoft.com/office/powerpoint/2010/main" val="3981188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27DE4-F856-94C5-15F5-7603620F8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263335-3A5D-5EB0-7999-66DC7F40AC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365325" cy="6718402"/>
          </a:xfrm>
        </p:spPr>
      </p:pic>
    </p:spTree>
    <p:extLst>
      <p:ext uri="{BB962C8B-B14F-4D97-AF65-F5344CB8AC3E}">
        <p14:creationId xmlns:p14="http://schemas.microsoft.com/office/powerpoint/2010/main" val="1957809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365F4-E6E6-BC53-F4AB-AF756A502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161B86-99B6-4A21-6200-CA5376CC7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062" y="116632"/>
            <a:ext cx="7731298" cy="6687574"/>
          </a:xfrm>
        </p:spPr>
      </p:pic>
    </p:spTree>
    <p:extLst>
      <p:ext uri="{BB962C8B-B14F-4D97-AF65-F5344CB8AC3E}">
        <p14:creationId xmlns:p14="http://schemas.microsoft.com/office/powerpoint/2010/main" val="440753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F587A-2EC6-0327-D938-E1E4B22A3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5BCF04-2697-0689-437F-F11138573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055" y="-2187624"/>
            <a:ext cx="8662449" cy="12993674"/>
          </a:xfrm>
        </p:spPr>
      </p:pic>
    </p:spTree>
    <p:extLst>
      <p:ext uri="{BB962C8B-B14F-4D97-AF65-F5344CB8AC3E}">
        <p14:creationId xmlns:p14="http://schemas.microsoft.com/office/powerpoint/2010/main" val="385042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3D1F79-9E87-176A-BE67-CBD1BAF3D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2ABCE2-7DFB-A234-17AD-EB3CF1E1D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246" y="116632"/>
            <a:ext cx="6182057" cy="6969507"/>
          </a:xfrm>
        </p:spPr>
      </p:pic>
    </p:spTree>
    <p:extLst>
      <p:ext uri="{BB962C8B-B14F-4D97-AF65-F5344CB8AC3E}">
        <p14:creationId xmlns:p14="http://schemas.microsoft.com/office/powerpoint/2010/main" val="4162154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89369-AD81-7CA5-4F86-07A7886FC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DDEFC-1D3F-601A-BA09-9DE3230A77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26" y="116632"/>
            <a:ext cx="7228910" cy="6678885"/>
          </a:xfrm>
        </p:spPr>
      </p:pic>
    </p:spTree>
    <p:extLst>
      <p:ext uri="{BB962C8B-B14F-4D97-AF65-F5344CB8AC3E}">
        <p14:creationId xmlns:p14="http://schemas.microsoft.com/office/powerpoint/2010/main" val="3541184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8C2FC-2099-86E6-5267-BC323E638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B97A09-8D8F-3A54-301C-7430BA444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730583" cy="6985855"/>
          </a:xfrm>
        </p:spPr>
      </p:pic>
    </p:spTree>
    <p:extLst>
      <p:ext uri="{BB962C8B-B14F-4D97-AF65-F5344CB8AC3E}">
        <p14:creationId xmlns:p14="http://schemas.microsoft.com/office/powerpoint/2010/main" val="1997011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6F4FC3-1F91-6C99-14CF-633DA3AC5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F819EF-A987-D765-A9A6-650B6280D3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590" y="0"/>
            <a:ext cx="6712722" cy="6879291"/>
          </a:xfrm>
        </p:spPr>
      </p:pic>
    </p:spTree>
    <p:extLst>
      <p:ext uri="{BB962C8B-B14F-4D97-AF65-F5344CB8AC3E}">
        <p14:creationId xmlns:p14="http://schemas.microsoft.com/office/powerpoint/2010/main" val="3974082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20E20-20AE-A86C-06F8-947FBC4D9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CA0118-218C-4D60-F3D3-BFB71A35D9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476586"/>
            <a:ext cx="7200800" cy="15578919"/>
          </a:xfrm>
        </p:spPr>
      </p:pic>
    </p:spTree>
    <p:extLst>
      <p:ext uri="{BB962C8B-B14F-4D97-AF65-F5344CB8AC3E}">
        <p14:creationId xmlns:p14="http://schemas.microsoft.com/office/powerpoint/2010/main" val="3932619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7E290-C8E4-C395-23C1-CC4894E40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2F91F-960F-130E-BF12-EE0645AA47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84" y="365125"/>
            <a:ext cx="8462199" cy="6146848"/>
          </a:xfrm>
        </p:spPr>
      </p:pic>
    </p:spTree>
    <p:extLst>
      <p:ext uri="{BB962C8B-B14F-4D97-AF65-F5344CB8AC3E}">
        <p14:creationId xmlns:p14="http://schemas.microsoft.com/office/powerpoint/2010/main" val="157127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8F4B63-6757-5EA7-1728-CD397E776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97DC6A-6944-95DB-8E01-CAE66A43C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54" y="0"/>
            <a:ext cx="6554250" cy="6869002"/>
          </a:xfrm>
        </p:spPr>
      </p:pic>
    </p:spTree>
    <p:extLst>
      <p:ext uri="{BB962C8B-B14F-4D97-AF65-F5344CB8AC3E}">
        <p14:creationId xmlns:p14="http://schemas.microsoft.com/office/powerpoint/2010/main" val="3272128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82943-7A65-5622-ACBC-86D68CC55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A1EFF-90B1-269A-1DF9-93CB168CA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463" y="188640"/>
            <a:ext cx="6751857" cy="6649167"/>
          </a:xfrm>
        </p:spPr>
      </p:pic>
    </p:spTree>
    <p:extLst>
      <p:ext uri="{BB962C8B-B14F-4D97-AF65-F5344CB8AC3E}">
        <p14:creationId xmlns:p14="http://schemas.microsoft.com/office/powerpoint/2010/main" val="3856639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6A977-CABE-9F40-16EB-52B1CFE5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1BC1A-BFCB-FAD3-05D4-EAC3E27B4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410" y="116632"/>
            <a:ext cx="5138837" cy="6868066"/>
          </a:xfrm>
        </p:spPr>
      </p:pic>
    </p:spTree>
    <p:extLst>
      <p:ext uri="{BB962C8B-B14F-4D97-AF65-F5344CB8AC3E}">
        <p14:creationId xmlns:p14="http://schemas.microsoft.com/office/powerpoint/2010/main" val="1165249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C4FA7-E7D2-62F1-09D3-404917A44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70FF46-6555-095C-DA81-212A10D437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511" y="116632"/>
            <a:ext cx="5671753" cy="6685760"/>
          </a:xfrm>
        </p:spPr>
      </p:pic>
    </p:spTree>
    <p:extLst>
      <p:ext uri="{BB962C8B-B14F-4D97-AF65-F5344CB8AC3E}">
        <p14:creationId xmlns:p14="http://schemas.microsoft.com/office/powerpoint/2010/main" val="50314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01AFF-A955-C4D7-12B8-D97DDABE9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C8DF5-6240-6430-DC1E-772D4A4D8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06" y="0"/>
            <a:ext cx="5066734" cy="6975238"/>
          </a:xfrm>
        </p:spPr>
      </p:pic>
    </p:spTree>
    <p:extLst>
      <p:ext uri="{BB962C8B-B14F-4D97-AF65-F5344CB8AC3E}">
        <p14:creationId xmlns:p14="http://schemas.microsoft.com/office/powerpoint/2010/main" val="4079035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1840D-4B43-99EC-37D3-93A8DC6A4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077F2A-D68A-3E20-246E-64CD9BB5F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441205" cy="6956503"/>
          </a:xfrm>
        </p:spPr>
      </p:pic>
    </p:spTree>
    <p:extLst>
      <p:ext uri="{BB962C8B-B14F-4D97-AF65-F5344CB8AC3E}">
        <p14:creationId xmlns:p14="http://schemas.microsoft.com/office/powerpoint/2010/main" val="209176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C12D5-4343-1C43-F7B5-4C2E8FAF2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6B5A8F-E85A-0B6F-D870-EB8AA24FE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208789" cy="6708120"/>
          </a:xfrm>
        </p:spPr>
      </p:pic>
    </p:spTree>
    <p:extLst>
      <p:ext uri="{BB962C8B-B14F-4D97-AF65-F5344CB8AC3E}">
        <p14:creationId xmlns:p14="http://schemas.microsoft.com/office/powerpoint/2010/main" val="290242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A22C74-CDCD-5E78-999F-8A722BF17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28FF9-E25A-64FE-7592-7FE3AFF72A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53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3285649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AFEEB-A391-8599-179E-B922ACCAC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4915BA-C2F5-0C61-EDF5-7F8B678FC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1384"/>
            <a:ext cx="6015869" cy="6914792"/>
          </a:xfrm>
        </p:spPr>
      </p:pic>
    </p:spTree>
    <p:extLst>
      <p:ext uri="{BB962C8B-B14F-4D97-AF65-F5344CB8AC3E}">
        <p14:creationId xmlns:p14="http://schemas.microsoft.com/office/powerpoint/2010/main" val="90817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ABC6E-2BB2-6507-3C64-690C5B2DB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F5910-2EE0-FB18-9FE9-5E314EBF6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80" y="-99392"/>
            <a:ext cx="8879628" cy="6992708"/>
          </a:xfrm>
        </p:spPr>
      </p:pic>
    </p:spTree>
    <p:extLst>
      <p:ext uri="{BB962C8B-B14F-4D97-AF65-F5344CB8AC3E}">
        <p14:creationId xmlns:p14="http://schemas.microsoft.com/office/powerpoint/2010/main" val="461566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D33EA-AD43-A58D-747D-406E1F2EA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D7FCB9-1D29-9986-BD56-057FD898E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51623" cy="6856973"/>
          </a:xfrm>
        </p:spPr>
      </p:pic>
    </p:spTree>
    <p:extLst>
      <p:ext uri="{BB962C8B-B14F-4D97-AF65-F5344CB8AC3E}">
        <p14:creationId xmlns:p14="http://schemas.microsoft.com/office/powerpoint/2010/main" val="1138405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9D749-B5F1-9A16-A58A-B695D4D4F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735BF7-271C-816F-7E0E-A9BB79D35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209" y="0"/>
            <a:ext cx="5922063" cy="6821341"/>
          </a:xfrm>
        </p:spPr>
      </p:pic>
    </p:spTree>
    <p:extLst>
      <p:ext uri="{BB962C8B-B14F-4D97-AF65-F5344CB8AC3E}">
        <p14:creationId xmlns:p14="http://schemas.microsoft.com/office/powerpoint/2010/main" val="3707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CD5DD-5876-F43D-A168-E8EDB03DD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982975-6D97-E3F4-A51C-EC790EA14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513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77731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E670B-53C6-A7A9-63EB-9CDFA6084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7292C2-2972-5C09-00EB-FCE9480D2C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61261"/>
            <a:ext cx="8560233" cy="7119261"/>
          </a:xfrm>
        </p:spPr>
      </p:pic>
    </p:spTree>
    <p:extLst>
      <p:ext uri="{BB962C8B-B14F-4D97-AF65-F5344CB8AC3E}">
        <p14:creationId xmlns:p14="http://schemas.microsoft.com/office/powerpoint/2010/main" val="75053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4BC9E2-1BB5-37E3-5E63-01432D688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D4134D-DC11-F9CF-D060-8E6F162D93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86" y="-1251520"/>
            <a:ext cx="10293374" cy="10293374"/>
          </a:xfrm>
        </p:spPr>
      </p:pic>
    </p:spTree>
    <p:extLst>
      <p:ext uri="{BB962C8B-B14F-4D97-AF65-F5344CB8AC3E}">
        <p14:creationId xmlns:p14="http://schemas.microsoft.com/office/powerpoint/2010/main" val="1817520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C8196-E067-BEF0-DD46-49B81AB9B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540E0C-C8F7-F4AB-E0D1-438457C15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86532"/>
            <a:ext cx="4752528" cy="8375652"/>
          </a:xfrm>
        </p:spPr>
      </p:pic>
    </p:spTree>
    <p:extLst>
      <p:ext uri="{BB962C8B-B14F-4D97-AF65-F5344CB8AC3E}">
        <p14:creationId xmlns:p14="http://schemas.microsoft.com/office/powerpoint/2010/main" val="345363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74F5B-19B1-FE79-EC50-AF510DD0C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DB72C-D70B-AC0E-35CB-2E19549AA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14082"/>
            <a:ext cx="9278660" cy="6278793"/>
          </a:xfrm>
        </p:spPr>
      </p:pic>
    </p:spTree>
    <p:extLst>
      <p:ext uri="{BB962C8B-B14F-4D97-AF65-F5344CB8AC3E}">
        <p14:creationId xmlns:p14="http://schemas.microsoft.com/office/powerpoint/2010/main" val="3192414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1262A-CE5E-3E08-6D1B-04354F192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7DEB0-6565-8DD8-B1C5-560C9BD47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6318045" cy="7675345"/>
          </a:xfrm>
        </p:spPr>
      </p:pic>
    </p:spTree>
    <p:extLst>
      <p:ext uri="{BB962C8B-B14F-4D97-AF65-F5344CB8AC3E}">
        <p14:creationId xmlns:p14="http://schemas.microsoft.com/office/powerpoint/2010/main" val="1432537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4FC74-2393-59A1-F291-C9CD76CA2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4D5FF-2982-55DE-E013-1D005330F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44" y="188640"/>
            <a:ext cx="6181544" cy="6566288"/>
          </a:xfrm>
        </p:spPr>
      </p:pic>
    </p:spTree>
    <p:extLst>
      <p:ext uri="{BB962C8B-B14F-4D97-AF65-F5344CB8AC3E}">
        <p14:creationId xmlns:p14="http://schemas.microsoft.com/office/powerpoint/2010/main" val="303272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60AE4-642D-5CC6-1FF8-4CFCCA784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14DEAE-BF05-43AD-6A98-2B0A231AB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112" y="578854"/>
            <a:ext cx="10133851" cy="5700291"/>
          </a:xfrm>
        </p:spPr>
      </p:pic>
    </p:spTree>
    <p:extLst>
      <p:ext uri="{BB962C8B-B14F-4D97-AF65-F5344CB8AC3E}">
        <p14:creationId xmlns:p14="http://schemas.microsoft.com/office/powerpoint/2010/main" val="162296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EA2D1-A828-A940-8F23-CC5052327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A24162-1065-A4A3-7475-28188A65D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859453"/>
            <a:ext cx="6336703" cy="13721494"/>
          </a:xfrm>
        </p:spPr>
      </p:pic>
    </p:spTree>
    <p:extLst>
      <p:ext uri="{BB962C8B-B14F-4D97-AF65-F5344CB8AC3E}">
        <p14:creationId xmlns:p14="http://schemas.microsoft.com/office/powerpoint/2010/main" val="415805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CCACF-1761-7AD3-C649-8245650B7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73268E-A3B1-AB2C-E0D6-9CE734D14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0697"/>
            <a:ext cx="7981609" cy="6744460"/>
          </a:xfrm>
        </p:spPr>
      </p:pic>
    </p:spTree>
    <p:extLst>
      <p:ext uri="{BB962C8B-B14F-4D97-AF65-F5344CB8AC3E}">
        <p14:creationId xmlns:p14="http://schemas.microsoft.com/office/powerpoint/2010/main" val="3973718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44BCE7-4AF1-59D7-4145-B17FE4D75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5A4DB-C138-5158-465E-E650925DB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840267" cy="6788251"/>
          </a:xfrm>
        </p:spPr>
      </p:pic>
    </p:spTree>
    <p:extLst>
      <p:ext uri="{BB962C8B-B14F-4D97-AF65-F5344CB8AC3E}">
        <p14:creationId xmlns:p14="http://schemas.microsoft.com/office/powerpoint/2010/main" val="222892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1D0C89-3BE2-1A16-4A88-BFCC74003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F467EB-F9BE-BA74-95EC-64736C203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916" y="365125"/>
            <a:ext cx="8084460" cy="6254454"/>
          </a:xfrm>
        </p:spPr>
      </p:pic>
    </p:spTree>
    <p:extLst>
      <p:ext uri="{BB962C8B-B14F-4D97-AF65-F5344CB8AC3E}">
        <p14:creationId xmlns:p14="http://schemas.microsoft.com/office/powerpoint/2010/main" val="544316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49090-814B-475F-35C9-16EDC4B1C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D483CF-FA7A-2AED-61ED-45F5F59C4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84" y="0"/>
            <a:ext cx="6843936" cy="6908994"/>
          </a:xfrm>
        </p:spPr>
      </p:pic>
    </p:spTree>
    <p:extLst>
      <p:ext uri="{BB962C8B-B14F-4D97-AF65-F5344CB8AC3E}">
        <p14:creationId xmlns:p14="http://schemas.microsoft.com/office/powerpoint/2010/main" val="2031160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E02601-BDE3-C8A2-5EFD-67A11EEBC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03D1DF-DBC8-8E8B-63C2-D0B397E60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602" y="188640"/>
            <a:ext cx="6637718" cy="6735331"/>
          </a:xfrm>
        </p:spPr>
      </p:pic>
    </p:spTree>
    <p:extLst>
      <p:ext uri="{BB962C8B-B14F-4D97-AF65-F5344CB8AC3E}">
        <p14:creationId xmlns:p14="http://schemas.microsoft.com/office/powerpoint/2010/main" val="3507989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A472F7-0EEC-D80F-B4A9-F54BBFA99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AB773A-1E49-B088-82F6-A88102AE2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80" y="-243408"/>
            <a:ext cx="6797571" cy="7950377"/>
          </a:xfrm>
        </p:spPr>
      </p:pic>
    </p:spTree>
    <p:extLst>
      <p:ext uri="{BB962C8B-B14F-4D97-AF65-F5344CB8AC3E}">
        <p14:creationId xmlns:p14="http://schemas.microsoft.com/office/powerpoint/2010/main" val="1397445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60A78-A725-5498-0F5A-E5A776EF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4020C-5CA4-3B6A-D621-A224E0DEC8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308" y="0"/>
            <a:ext cx="7542044" cy="6899877"/>
          </a:xfrm>
        </p:spPr>
      </p:pic>
    </p:spTree>
    <p:extLst>
      <p:ext uri="{BB962C8B-B14F-4D97-AF65-F5344CB8AC3E}">
        <p14:creationId xmlns:p14="http://schemas.microsoft.com/office/powerpoint/2010/main" val="558187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DD15B-3FCB-9FCF-8C70-7A45E98C5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0E273-A333-EB4E-EC22-C30341719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26" y="188640"/>
            <a:ext cx="7779234" cy="6534557"/>
          </a:xfrm>
        </p:spPr>
      </p:pic>
    </p:spTree>
    <p:extLst>
      <p:ext uri="{BB962C8B-B14F-4D97-AF65-F5344CB8AC3E}">
        <p14:creationId xmlns:p14="http://schemas.microsoft.com/office/powerpoint/2010/main" val="3697920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9B562-4034-9CC0-0E44-4752FFA31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807182-D648-E5D6-EF1F-A05441BD6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46102"/>
            <a:ext cx="5328591" cy="6806984"/>
          </a:xfrm>
        </p:spPr>
      </p:pic>
    </p:spTree>
    <p:extLst>
      <p:ext uri="{BB962C8B-B14F-4D97-AF65-F5344CB8AC3E}">
        <p14:creationId xmlns:p14="http://schemas.microsoft.com/office/powerpoint/2010/main" val="297663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C56EE-4D23-CD72-3726-84D40BBA2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5A0D2B-22D9-1070-8440-BD0EF344C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142" y="116632"/>
            <a:ext cx="6025138" cy="6678053"/>
          </a:xfrm>
        </p:spPr>
      </p:pic>
    </p:spTree>
    <p:extLst>
      <p:ext uri="{BB962C8B-B14F-4D97-AF65-F5344CB8AC3E}">
        <p14:creationId xmlns:p14="http://schemas.microsoft.com/office/powerpoint/2010/main" val="360186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ADAD5-83DC-DB9B-22A0-E73432972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5099F5-229F-2D6F-7CC4-F335330F4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58456"/>
            <a:ext cx="6532716" cy="598832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59020B4-D617-5EAD-AE22-B994C360E7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0402" y="5578629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63B67E0-02EC-7CC9-B489-4BC7770343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59" y="5578629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98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10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N°131</dc:title>
  <dc:creator>Perroquet34740</dc:creator>
  <cp:lastModifiedBy>jean-louis BEYAERT</cp:lastModifiedBy>
  <cp:revision>3</cp:revision>
  <dcterms:created xsi:type="dcterms:W3CDTF">2024-07-23T18:29:02Z</dcterms:created>
  <dcterms:modified xsi:type="dcterms:W3CDTF">2024-07-23T18:53:50Z</dcterms:modified>
</cp:coreProperties>
</file>