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7585-B35A-4A7A-B19A-F68AE14079CF}" type="datetimeFigureOut">
              <a:rPr lang="fr-FR" smtClean="0"/>
              <a:t>10/07/2024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3DBD2-15E0-42DA-913C-A8EC40B650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7711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7585-B35A-4A7A-B19A-F68AE14079CF}" type="datetimeFigureOut">
              <a:rPr lang="fr-FR" smtClean="0"/>
              <a:t>10/07/2024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3DBD2-15E0-42DA-913C-A8EC40B650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963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7585-B35A-4A7A-B19A-F68AE14079CF}" type="datetimeFigureOut">
              <a:rPr lang="fr-FR" smtClean="0"/>
              <a:t>10/07/2024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3DBD2-15E0-42DA-913C-A8EC40B650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563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7585-B35A-4A7A-B19A-F68AE14079CF}" type="datetimeFigureOut">
              <a:rPr lang="fr-FR" smtClean="0"/>
              <a:t>10/07/2024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3DBD2-15E0-42DA-913C-A8EC40B650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318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7585-B35A-4A7A-B19A-F68AE14079CF}" type="datetimeFigureOut">
              <a:rPr lang="fr-FR" smtClean="0"/>
              <a:t>10/07/2024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3DBD2-15E0-42DA-913C-A8EC40B650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9232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7585-B35A-4A7A-B19A-F68AE14079CF}" type="datetimeFigureOut">
              <a:rPr lang="fr-FR" smtClean="0"/>
              <a:t>10/07/2024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3DBD2-15E0-42DA-913C-A8EC40B650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490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7585-B35A-4A7A-B19A-F68AE14079CF}" type="datetimeFigureOut">
              <a:rPr lang="fr-FR" smtClean="0"/>
              <a:t>10/07/2024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3DBD2-15E0-42DA-913C-A8EC40B650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0336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7585-B35A-4A7A-B19A-F68AE14079CF}" type="datetimeFigureOut">
              <a:rPr lang="fr-FR" smtClean="0"/>
              <a:t>10/07/2024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3DBD2-15E0-42DA-913C-A8EC40B650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265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7585-B35A-4A7A-B19A-F68AE14079CF}" type="datetimeFigureOut">
              <a:rPr lang="fr-FR" smtClean="0"/>
              <a:t>10/07/2024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3DBD2-15E0-42DA-913C-A8EC40B650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779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7585-B35A-4A7A-B19A-F68AE14079CF}" type="datetimeFigureOut">
              <a:rPr lang="fr-FR" smtClean="0"/>
              <a:t>10/07/2024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3DBD2-15E0-42DA-913C-A8EC40B650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4788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47585-B35A-4A7A-B19A-F68AE14079CF}" type="datetimeFigureOut">
              <a:rPr lang="fr-FR" smtClean="0"/>
              <a:t>10/07/2024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3DBD2-15E0-42DA-913C-A8EC40B650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738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E47585-B35A-4A7A-B19A-F68AE14079CF}" type="datetimeFigureOut">
              <a:rPr lang="fr-FR" smtClean="0"/>
              <a:t>10/07/2024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3DBD2-15E0-42DA-913C-A8EC40B650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4033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130CD5-EDB7-B8ED-4BCB-F31017A0D2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D1D829A-C1D3-5F19-F636-153470E9A0A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6F7BBE-3F71-656D-9216-1401C392D6E9}"/>
              </a:ext>
            </a:extLst>
          </p:cNvPr>
          <p:cNvSpPr/>
          <p:nvPr/>
        </p:nvSpPr>
        <p:spPr>
          <a:xfrm>
            <a:off x="1991544" y="548680"/>
            <a:ext cx="78948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N°130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781E3BC-BBB9-90E5-9A54-64DA73D523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397621"/>
            <a:ext cx="5220072" cy="522007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AA763D6-8A92-52A4-7805-2D21C5D1AA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331" y="5188943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084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FDF9C4-0F71-379F-371B-5059E5F1C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9FA34A-CD8C-8C4B-7DD6-12849643C0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306" y="0"/>
            <a:ext cx="7064029" cy="6996881"/>
          </a:xfrm>
        </p:spPr>
      </p:pic>
    </p:spTree>
    <p:extLst>
      <p:ext uri="{BB962C8B-B14F-4D97-AF65-F5344CB8AC3E}">
        <p14:creationId xmlns:p14="http://schemas.microsoft.com/office/powerpoint/2010/main" val="1148631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75C9C9-C9B5-BBCE-8FC0-CFB64D139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7E54B4-90F8-D5F4-CBF9-4C21205052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162" y="0"/>
            <a:ext cx="7103174" cy="6968133"/>
          </a:xfrm>
        </p:spPr>
      </p:pic>
    </p:spTree>
    <p:extLst>
      <p:ext uri="{BB962C8B-B14F-4D97-AF65-F5344CB8AC3E}">
        <p14:creationId xmlns:p14="http://schemas.microsoft.com/office/powerpoint/2010/main" val="3836349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8832C8-DE02-B593-1104-E592D475E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BC08E9-D898-C57F-2B85-65C19A44A7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395" y="0"/>
            <a:ext cx="6111885" cy="6809059"/>
          </a:xfrm>
        </p:spPr>
      </p:pic>
    </p:spTree>
    <p:extLst>
      <p:ext uri="{BB962C8B-B14F-4D97-AF65-F5344CB8AC3E}">
        <p14:creationId xmlns:p14="http://schemas.microsoft.com/office/powerpoint/2010/main" val="3568378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4E1A00-4392-D442-DDDA-AFAD4DC4A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420C7D-19C1-1DA3-4FD2-78ECA5A70D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292" y="0"/>
            <a:ext cx="4894931" cy="6803768"/>
          </a:xfrm>
        </p:spPr>
      </p:pic>
    </p:spTree>
    <p:extLst>
      <p:ext uri="{BB962C8B-B14F-4D97-AF65-F5344CB8AC3E}">
        <p14:creationId xmlns:p14="http://schemas.microsoft.com/office/powerpoint/2010/main" val="12557779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6A74D7-04C4-E847-F195-17F9A591C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15090E-2309-65AF-F953-7EA4576731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68" y="0"/>
            <a:ext cx="5914711" cy="6972154"/>
          </a:xfrm>
        </p:spPr>
      </p:pic>
    </p:spTree>
    <p:extLst>
      <p:ext uri="{BB962C8B-B14F-4D97-AF65-F5344CB8AC3E}">
        <p14:creationId xmlns:p14="http://schemas.microsoft.com/office/powerpoint/2010/main" val="3583868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723FC4-6BD3-3C7C-FAFC-0D735B4D5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-67846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466635-DF2E-749A-0937-A1075C2ECC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88640"/>
            <a:ext cx="6253679" cy="6253679"/>
          </a:xfrm>
        </p:spPr>
      </p:pic>
    </p:spTree>
    <p:extLst>
      <p:ext uri="{BB962C8B-B14F-4D97-AF65-F5344CB8AC3E}">
        <p14:creationId xmlns:p14="http://schemas.microsoft.com/office/powerpoint/2010/main" val="1255513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9555BB-9119-26EE-25C8-13AE51F05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98759E-C762-BEF7-616E-29444DFF64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898" y="-243408"/>
            <a:ext cx="5309342" cy="7156508"/>
          </a:xfrm>
        </p:spPr>
      </p:pic>
    </p:spTree>
    <p:extLst>
      <p:ext uri="{BB962C8B-B14F-4D97-AF65-F5344CB8AC3E}">
        <p14:creationId xmlns:p14="http://schemas.microsoft.com/office/powerpoint/2010/main" val="1652735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373814-D718-2536-F9EE-E612BF669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28BCFF-71B6-AC93-70CA-D74C3311A0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923896"/>
            <a:ext cx="5688631" cy="12318159"/>
          </a:xfrm>
        </p:spPr>
      </p:pic>
    </p:spTree>
    <p:extLst>
      <p:ext uri="{BB962C8B-B14F-4D97-AF65-F5344CB8AC3E}">
        <p14:creationId xmlns:p14="http://schemas.microsoft.com/office/powerpoint/2010/main" val="3161428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77CE5D-7041-D68A-C4D1-40E06E9BB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8405B6-C16F-FC18-E608-DA7E000DB9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342" y="-243408"/>
            <a:ext cx="5647906" cy="7018757"/>
          </a:xfrm>
        </p:spPr>
      </p:pic>
    </p:spTree>
    <p:extLst>
      <p:ext uri="{BB962C8B-B14F-4D97-AF65-F5344CB8AC3E}">
        <p14:creationId xmlns:p14="http://schemas.microsoft.com/office/powerpoint/2010/main" val="1494089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634527-A6EF-9E59-F339-98D01CCE9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5E970F-FC85-87D5-8D73-51274D8340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781" y="0"/>
            <a:ext cx="6153507" cy="6913922"/>
          </a:xfrm>
        </p:spPr>
      </p:pic>
    </p:spTree>
    <p:extLst>
      <p:ext uri="{BB962C8B-B14F-4D97-AF65-F5344CB8AC3E}">
        <p14:creationId xmlns:p14="http://schemas.microsoft.com/office/powerpoint/2010/main" val="3106868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A9A077-225F-F0DD-1444-786A7EDF4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6C9C67-2E29-B7CF-8087-7A484B1A0B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536" y="-99392"/>
            <a:ext cx="6544760" cy="6916185"/>
          </a:xfrm>
        </p:spPr>
      </p:pic>
    </p:spTree>
    <p:extLst>
      <p:ext uri="{BB962C8B-B14F-4D97-AF65-F5344CB8AC3E}">
        <p14:creationId xmlns:p14="http://schemas.microsoft.com/office/powerpoint/2010/main" val="3279360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829AF2-FC0D-8FBD-CF80-B80895D74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994120-ADA2-2290-A926-ACDB10752F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421586"/>
            <a:ext cx="4968551" cy="7443381"/>
          </a:xfrm>
        </p:spPr>
      </p:pic>
    </p:spTree>
    <p:extLst>
      <p:ext uri="{BB962C8B-B14F-4D97-AF65-F5344CB8AC3E}">
        <p14:creationId xmlns:p14="http://schemas.microsoft.com/office/powerpoint/2010/main" val="3661442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F9434-E2A1-5547-EF0E-93BA68A1F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71C0B3-593E-C639-B40D-732CE62253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722870"/>
            <a:ext cx="9016866" cy="5412259"/>
          </a:xfrm>
        </p:spPr>
      </p:pic>
    </p:spTree>
    <p:extLst>
      <p:ext uri="{BB962C8B-B14F-4D97-AF65-F5344CB8AC3E}">
        <p14:creationId xmlns:p14="http://schemas.microsoft.com/office/powerpoint/2010/main" val="2135101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C367EF-98FB-1CBE-1932-E5270B898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F10CFC-0FD3-58B5-31FF-0E66FAA5C5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254024"/>
            <a:ext cx="4824536" cy="7502797"/>
          </a:xfrm>
        </p:spPr>
      </p:pic>
    </p:spTree>
    <p:extLst>
      <p:ext uri="{BB962C8B-B14F-4D97-AF65-F5344CB8AC3E}">
        <p14:creationId xmlns:p14="http://schemas.microsoft.com/office/powerpoint/2010/main" val="2491776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B0BD4E-4BF7-6900-4B2B-894E65009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228402-1BD1-7EE8-21E2-68016CFFAB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4051993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01C92D-B3CF-F34B-D1CD-55B8ACF9D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866655-2E83-3079-1C18-F252A7DB47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82" y="0"/>
            <a:ext cx="5837382" cy="6748420"/>
          </a:xfrm>
        </p:spPr>
      </p:pic>
    </p:spTree>
    <p:extLst>
      <p:ext uri="{BB962C8B-B14F-4D97-AF65-F5344CB8AC3E}">
        <p14:creationId xmlns:p14="http://schemas.microsoft.com/office/powerpoint/2010/main" val="3240825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CB1B7B-6180-C363-46D7-5809EF116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F74133-296D-92D6-81CF-FCEBE3924C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459432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4270148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8FFBF3-CF13-C647-B712-75B34983E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E6F206-C304-B6D4-E99C-A4CF3D00F4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791" y="-99392"/>
            <a:ext cx="7151529" cy="6866013"/>
          </a:xfrm>
        </p:spPr>
      </p:pic>
    </p:spTree>
    <p:extLst>
      <p:ext uri="{BB962C8B-B14F-4D97-AF65-F5344CB8AC3E}">
        <p14:creationId xmlns:p14="http://schemas.microsoft.com/office/powerpoint/2010/main" val="3646330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0EC444-55AD-200F-68CE-0882B66C2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697D6A-7411-6B13-248A-452F179D91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737" y="0"/>
            <a:ext cx="5364511" cy="6852870"/>
          </a:xfrm>
        </p:spPr>
      </p:pic>
    </p:spTree>
    <p:extLst>
      <p:ext uri="{BB962C8B-B14F-4D97-AF65-F5344CB8AC3E}">
        <p14:creationId xmlns:p14="http://schemas.microsoft.com/office/powerpoint/2010/main" val="2445395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4886A0-4A22-B4D6-BA36-86087D97D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0D3F91-A87E-77E9-2474-F69EB87E98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441" y="365125"/>
            <a:ext cx="8423118" cy="6345415"/>
          </a:xfrm>
        </p:spPr>
      </p:pic>
    </p:spTree>
    <p:extLst>
      <p:ext uri="{BB962C8B-B14F-4D97-AF65-F5344CB8AC3E}">
        <p14:creationId xmlns:p14="http://schemas.microsoft.com/office/powerpoint/2010/main" val="1374005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D7FC8A-0277-9180-8B23-448B4B34B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9818C09-76B2-53F9-D62B-DE6EDE41E9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568" y="908720"/>
            <a:ext cx="7579816" cy="5684862"/>
          </a:xfrm>
        </p:spPr>
      </p:pic>
    </p:spTree>
    <p:extLst>
      <p:ext uri="{BB962C8B-B14F-4D97-AF65-F5344CB8AC3E}">
        <p14:creationId xmlns:p14="http://schemas.microsoft.com/office/powerpoint/2010/main" val="3976258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936F79-38DE-51C6-B429-69428F1E8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A0E1A2-41D1-0400-4CB1-B15EDDC163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140" y="116632"/>
            <a:ext cx="5848140" cy="6826623"/>
          </a:xfrm>
        </p:spPr>
      </p:pic>
    </p:spTree>
    <p:extLst>
      <p:ext uri="{BB962C8B-B14F-4D97-AF65-F5344CB8AC3E}">
        <p14:creationId xmlns:p14="http://schemas.microsoft.com/office/powerpoint/2010/main" val="1926064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D7C322-2C2B-9FF5-A196-0805C7C9A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5200C4-2AE0-579C-4C99-0E3542E034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536" y="692696"/>
            <a:ext cx="8083872" cy="6062904"/>
          </a:xfrm>
        </p:spPr>
      </p:pic>
    </p:spTree>
    <p:extLst>
      <p:ext uri="{BB962C8B-B14F-4D97-AF65-F5344CB8AC3E}">
        <p14:creationId xmlns:p14="http://schemas.microsoft.com/office/powerpoint/2010/main" val="3543176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917157-425D-D6CD-35CC-2F5DC8703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A57008-7EF6-F3EF-E999-6D5490E3FE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244" y="-99392"/>
            <a:ext cx="5968027" cy="6953042"/>
          </a:xfrm>
        </p:spPr>
      </p:pic>
    </p:spTree>
    <p:extLst>
      <p:ext uri="{BB962C8B-B14F-4D97-AF65-F5344CB8AC3E}">
        <p14:creationId xmlns:p14="http://schemas.microsoft.com/office/powerpoint/2010/main" val="147778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57A69E-6489-065F-80F6-7D15C3950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58CDE2-B33B-256E-C3A8-C3C4440106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80" y="-675456"/>
            <a:ext cx="9628176" cy="8151857"/>
          </a:xfrm>
        </p:spPr>
      </p:pic>
    </p:spTree>
    <p:extLst>
      <p:ext uri="{BB962C8B-B14F-4D97-AF65-F5344CB8AC3E}">
        <p14:creationId xmlns:p14="http://schemas.microsoft.com/office/powerpoint/2010/main" val="1330559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D92005-F914-B198-168C-B51009714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31952B-F444-041A-FCA1-46AAD5E838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583042"/>
            <a:ext cx="8915043" cy="5911061"/>
          </a:xfrm>
        </p:spPr>
      </p:pic>
    </p:spTree>
    <p:extLst>
      <p:ext uri="{BB962C8B-B14F-4D97-AF65-F5344CB8AC3E}">
        <p14:creationId xmlns:p14="http://schemas.microsoft.com/office/powerpoint/2010/main" val="3973457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D74971-59ED-0B0C-50AF-D970C55FF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0F901B-00F5-8C5A-195F-7E8F728EBE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00029"/>
            <a:ext cx="4824536" cy="6878546"/>
          </a:xfrm>
        </p:spPr>
      </p:pic>
    </p:spTree>
    <p:extLst>
      <p:ext uri="{BB962C8B-B14F-4D97-AF65-F5344CB8AC3E}">
        <p14:creationId xmlns:p14="http://schemas.microsoft.com/office/powerpoint/2010/main" val="2968111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CB25B9-EFA6-E46A-72EB-37EC3B43A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7AEE85-F407-2D26-02E4-80425BD56C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340" y="116632"/>
            <a:ext cx="5261900" cy="6590247"/>
          </a:xfrm>
        </p:spPr>
      </p:pic>
    </p:spTree>
    <p:extLst>
      <p:ext uri="{BB962C8B-B14F-4D97-AF65-F5344CB8AC3E}">
        <p14:creationId xmlns:p14="http://schemas.microsoft.com/office/powerpoint/2010/main" val="3180903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251954-21FD-F6DC-D5FF-CAF442303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5E6E63-8E67-1074-EFAE-7130CD8000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394" y="620688"/>
            <a:ext cx="6116910" cy="6116910"/>
          </a:xfrm>
        </p:spPr>
      </p:pic>
    </p:spTree>
    <p:extLst>
      <p:ext uri="{BB962C8B-B14F-4D97-AF65-F5344CB8AC3E}">
        <p14:creationId xmlns:p14="http://schemas.microsoft.com/office/powerpoint/2010/main" val="347741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81CAA6-066B-8AE5-834D-1A7CA85B9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DED5B2-7C65-9FF8-EF42-4D87DEEA70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091" y="116632"/>
            <a:ext cx="6261205" cy="6762102"/>
          </a:xfrm>
        </p:spPr>
      </p:pic>
    </p:spTree>
    <p:extLst>
      <p:ext uri="{BB962C8B-B14F-4D97-AF65-F5344CB8AC3E}">
        <p14:creationId xmlns:p14="http://schemas.microsoft.com/office/powerpoint/2010/main" val="2699068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3189DA-4D05-D72E-449D-20485AEF5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C202C7-BCB8-C394-1574-142B414AD4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515" y="116631"/>
            <a:ext cx="7169845" cy="7088061"/>
          </a:xfrm>
        </p:spPr>
      </p:pic>
    </p:spTree>
    <p:extLst>
      <p:ext uri="{BB962C8B-B14F-4D97-AF65-F5344CB8AC3E}">
        <p14:creationId xmlns:p14="http://schemas.microsoft.com/office/powerpoint/2010/main" val="3155631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5858C2-F0A9-BF95-5FC8-F86E824CD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B75214-9FF0-C2C1-71E9-CC5CD773A9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7488832" cy="7488832"/>
          </a:xfrm>
        </p:spPr>
      </p:pic>
    </p:spTree>
    <p:extLst>
      <p:ext uri="{BB962C8B-B14F-4D97-AF65-F5344CB8AC3E}">
        <p14:creationId xmlns:p14="http://schemas.microsoft.com/office/powerpoint/2010/main" val="3049898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634705-E529-9390-3C23-CB2D8D45F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2D4F88-13E8-2D18-1C12-AB98453972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891" y="0"/>
            <a:ext cx="7249437" cy="6750382"/>
          </a:xfrm>
        </p:spPr>
      </p:pic>
    </p:spTree>
    <p:extLst>
      <p:ext uri="{BB962C8B-B14F-4D97-AF65-F5344CB8AC3E}">
        <p14:creationId xmlns:p14="http://schemas.microsoft.com/office/powerpoint/2010/main" val="2747122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EDF1C3-3A8E-550D-A539-CD4B8BE76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579DBB-A3A4-38F8-21C4-9E4C3DFCFA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457179"/>
            <a:ext cx="5976663" cy="8044636"/>
          </a:xfrm>
        </p:spPr>
      </p:pic>
    </p:spTree>
    <p:extLst>
      <p:ext uri="{BB962C8B-B14F-4D97-AF65-F5344CB8AC3E}">
        <p14:creationId xmlns:p14="http://schemas.microsoft.com/office/powerpoint/2010/main" val="2134757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CACAA5-E2D5-FAA9-AEFC-A91E4CA00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773358-9273-1605-1E7B-34D6535861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67" y="548680"/>
            <a:ext cx="9294189" cy="6183218"/>
          </a:xfrm>
        </p:spPr>
      </p:pic>
    </p:spTree>
    <p:extLst>
      <p:ext uri="{BB962C8B-B14F-4D97-AF65-F5344CB8AC3E}">
        <p14:creationId xmlns:p14="http://schemas.microsoft.com/office/powerpoint/2010/main" val="1727460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D693DA-EF11-7B1D-DC93-58D42768D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41ED7F-E65D-2B31-6312-9527927EF5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944" y="116632"/>
            <a:ext cx="6817376" cy="6726651"/>
          </a:xfrm>
        </p:spPr>
      </p:pic>
    </p:spTree>
    <p:extLst>
      <p:ext uri="{BB962C8B-B14F-4D97-AF65-F5344CB8AC3E}">
        <p14:creationId xmlns:p14="http://schemas.microsoft.com/office/powerpoint/2010/main" val="3255764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8852BC-AC8E-7476-DD61-BE9C5E4C6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6A44CC-BDEC-404A-8EAA-C4808E6643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457678" cy="7457678"/>
          </a:xfrm>
        </p:spPr>
      </p:pic>
    </p:spTree>
    <p:extLst>
      <p:ext uri="{BB962C8B-B14F-4D97-AF65-F5344CB8AC3E}">
        <p14:creationId xmlns:p14="http://schemas.microsoft.com/office/powerpoint/2010/main" val="2144990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E19A84-C598-EECF-15D6-7015B1B91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CC4212-636C-01B8-1667-94B13060B5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026" y="116632"/>
            <a:ext cx="6073262" cy="6777577"/>
          </a:xfrm>
        </p:spPr>
      </p:pic>
    </p:spTree>
    <p:extLst>
      <p:ext uri="{BB962C8B-B14F-4D97-AF65-F5344CB8AC3E}">
        <p14:creationId xmlns:p14="http://schemas.microsoft.com/office/powerpoint/2010/main" val="12700836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F7F7D6-B19D-85A1-F81B-63A412650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2C8FED-BF1A-7117-2363-5975406F4D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10" y="365125"/>
            <a:ext cx="9762662" cy="6437698"/>
          </a:xfrm>
        </p:spPr>
      </p:pic>
    </p:spTree>
    <p:extLst>
      <p:ext uri="{BB962C8B-B14F-4D97-AF65-F5344CB8AC3E}">
        <p14:creationId xmlns:p14="http://schemas.microsoft.com/office/powerpoint/2010/main" val="3411761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125A66-EEA0-FC1D-3483-AACAE2375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85C8C6-910E-58FD-C68E-97941DB277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71652"/>
            <a:ext cx="9806339" cy="6586348"/>
          </a:xfrm>
        </p:spPr>
      </p:pic>
    </p:spTree>
    <p:extLst>
      <p:ext uri="{BB962C8B-B14F-4D97-AF65-F5344CB8AC3E}">
        <p14:creationId xmlns:p14="http://schemas.microsoft.com/office/powerpoint/2010/main" val="2398824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ED92C4-80BD-1313-400B-408C8BB9B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8E7314-23F2-58E9-10C7-36BDBE6E93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418" y="0"/>
            <a:ext cx="5295830" cy="6916797"/>
          </a:xfrm>
        </p:spPr>
      </p:pic>
    </p:spTree>
    <p:extLst>
      <p:ext uri="{BB962C8B-B14F-4D97-AF65-F5344CB8AC3E}">
        <p14:creationId xmlns:p14="http://schemas.microsoft.com/office/powerpoint/2010/main" val="2443649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D11815-76E9-E795-0430-E34AE5588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43A7C6-AADD-F044-89A2-973F8C6E08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630" y="0"/>
            <a:ext cx="7550722" cy="6894138"/>
          </a:xfrm>
        </p:spPr>
      </p:pic>
    </p:spTree>
    <p:extLst>
      <p:ext uri="{BB962C8B-B14F-4D97-AF65-F5344CB8AC3E}">
        <p14:creationId xmlns:p14="http://schemas.microsoft.com/office/powerpoint/2010/main" val="4065166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C56AEB-4248-0748-6E83-1CB355198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74D9CA-5092-DD4E-B70D-FDDCC0F563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74" y="0"/>
            <a:ext cx="6683638" cy="6900889"/>
          </a:xfrm>
        </p:spPr>
      </p:pic>
    </p:spTree>
    <p:extLst>
      <p:ext uri="{BB962C8B-B14F-4D97-AF65-F5344CB8AC3E}">
        <p14:creationId xmlns:p14="http://schemas.microsoft.com/office/powerpoint/2010/main" val="1223058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B14432-4D68-3337-E236-F1165B6BA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356D24-2087-C3E5-C824-EB4F05F372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20430"/>
            <a:ext cx="4320480" cy="6894384"/>
          </a:xfrm>
        </p:spPr>
      </p:pic>
    </p:spTree>
    <p:extLst>
      <p:ext uri="{BB962C8B-B14F-4D97-AF65-F5344CB8AC3E}">
        <p14:creationId xmlns:p14="http://schemas.microsoft.com/office/powerpoint/2010/main" val="2813541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80D7EB-A0B3-FDBE-BDA0-3B803EB9E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34F6F52-E003-4FC9-07D3-8EBC4C60C2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75" y="365126"/>
            <a:ext cx="8592641" cy="6444480"/>
          </a:xfrm>
        </p:spPr>
      </p:pic>
    </p:spTree>
    <p:extLst>
      <p:ext uri="{BB962C8B-B14F-4D97-AF65-F5344CB8AC3E}">
        <p14:creationId xmlns:p14="http://schemas.microsoft.com/office/powerpoint/2010/main" val="3553333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C3D5EC-67EE-EAAE-0611-0C64BE047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D5620C-F528-BF32-2D09-2B0ED583B2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612" y="0"/>
            <a:ext cx="6099668" cy="6818641"/>
          </a:xfrm>
        </p:spPr>
      </p:pic>
    </p:spTree>
    <p:extLst>
      <p:ext uri="{BB962C8B-B14F-4D97-AF65-F5344CB8AC3E}">
        <p14:creationId xmlns:p14="http://schemas.microsoft.com/office/powerpoint/2010/main" val="2427823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CBBA4C-C407-06DF-CACD-A8E97D7E4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0C21B9-A66E-FBAE-397A-4BDC1D9E8E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941" y="0"/>
            <a:ext cx="5652323" cy="6903603"/>
          </a:xfrm>
        </p:spPr>
      </p:pic>
    </p:spTree>
    <p:extLst>
      <p:ext uri="{BB962C8B-B14F-4D97-AF65-F5344CB8AC3E}">
        <p14:creationId xmlns:p14="http://schemas.microsoft.com/office/powerpoint/2010/main" val="3535334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0C93F9-E625-2BA4-129D-BDCFE5E64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DA9E59-BA5B-09EA-CFA4-EB49EA36C4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714" y="116632"/>
            <a:ext cx="8621686" cy="6670072"/>
          </a:xfrm>
        </p:spPr>
      </p:pic>
    </p:spTree>
    <p:extLst>
      <p:ext uri="{BB962C8B-B14F-4D97-AF65-F5344CB8AC3E}">
        <p14:creationId xmlns:p14="http://schemas.microsoft.com/office/powerpoint/2010/main" val="764928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1AB6E8-7F71-F849-9FAF-242653A39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98AB97-DD63-FB7E-197F-91C84AB75F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455" y="260648"/>
            <a:ext cx="6728873" cy="666491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4F68D08-328E-7E90-94BC-4551D22493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536814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3A958CB-1260-DDCE-C020-2248066C5F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56" y="5733256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339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N°130</dc:title>
  <dc:creator>Perroquet34740</dc:creator>
  <cp:lastModifiedBy>jean-louis BEYAERT</cp:lastModifiedBy>
  <cp:revision>3</cp:revision>
  <dcterms:created xsi:type="dcterms:W3CDTF">2024-07-10T08:44:19Z</dcterms:created>
  <dcterms:modified xsi:type="dcterms:W3CDTF">2024-07-10T18:28:07Z</dcterms:modified>
</cp:coreProperties>
</file>