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8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1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891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707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394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954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738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9529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738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89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257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311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00AB3-BD66-43AB-9E84-A0D2A6E77B3B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C891B-AD94-47C0-A90E-24354BA72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11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CC59E-06D2-D076-FA2D-C216CAA0AE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D3BBCC5-78D1-72B7-72DB-5B361C6F3E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94F9F98-46DB-E180-1A9D-55D76930CA18}"/>
              </a:ext>
            </a:extLst>
          </p:cNvPr>
          <p:cNvSpPr/>
          <p:nvPr/>
        </p:nvSpPr>
        <p:spPr>
          <a:xfrm>
            <a:off x="6003632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54AED1-A818-9811-32C3-7320474C5D4B}"/>
              </a:ext>
            </a:extLst>
          </p:cNvPr>
          <p:cNvSpPr/>
          <p:nvPr/>
        </p:nvSpPr>
        <p:spPr>
          <a:xfrm>
            <a:off x="1524000" y="548680"/>
            <a:ext cx="83623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N°129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7C37B63-0497-DFC4-1D07-2774CF0542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863576"/>
            <a:ext cx="4692352" cy="469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41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173788-24E1-A903-5A13-D02B4C58C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525684-EEC6-7C98-0E2C-EBD4086BE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741" y="116632"/>
            <a:ext cx="6020531" cy="6547042"/>
          </a:xfrm>
        </p:spPr>
      </p:pic>
    </p:spTree>
    <p:extLst>
      <p:ext uri="{BB962C8B-B14F-4D97-AF65-F5344CB8AC3E}">
        <p14:creationId xmlns:p14="http://schemas.microsoft.com/office/powerpoint/2010/main" val="1731642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7B8B5-209A-E902-0990-F303AF96B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7D775-A0E3-50D6-7219-512FFCD2AD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2113668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E099FE-B256-8850-F252-ADC43134E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7FA794-025E-2061-99CC-E9998A1CB1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06" y="0"/>
            <a:ext cx="4994726" cy="6876107"/>
          </a:xfrm>
        </p:spPr>
      </p:pic>
    </p:spTree>
    <p:extLst>
      <p:ext uri="{BB962C8B-B14F-4D97-AF65-F5344CB8AC3E}">
        <p14:creationId xmlns:p14="http://schemas.microsoft.com/office/powerpoint/2010/main" val="1227821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472A7F-7111-15C7-9DF4-101D95C21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D44181-C2DE-5568-53E2-FCDF3EF9F6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692696"/>
            <a:ext cx="8671724" cy="5628283"/>
          </a:xfrm>
        </p:spPr>
      </p:pic>
    </p:spTree>
    <p:extLst>
      <p:ext uri="{BB962C8B-B14F-4D97-AF65-F5344CB8AC3E}">
        <p14:creationId xmlns:p14="http://schemas.microsoft.com/office/powerpoint/2010/main" val="2625163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EE76F-D70E-62FC-092A-012A814B8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62FF48-09A1-BCB2-5965-046DB2611F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58103"/>
            <a:ext cx="4824536" cy="6952468"/>
          </a:xfrm>
        </p:spPr>
      </p:pic>
    </p:spTree>
    <p:extLst>
      <p:ext uri="{BB962C8B-B14F-4D97-AF65-F5344CB8AC3E}">
        <p14:creationId xmlns:p14="http://schemas.microsoft.com/office/powerpoint/2010/main" val="217687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E66195-C78E-E6C8-4B42-334417C7C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F4AD95-BBE6-F8BF-DA35-9E88B6583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86544"/>
            <a:ext cx="5688631" cy="7876566"/>
          </a:xfrm>
        </p:spPr>
      </p:pic>
    </p:spTree>
    <p:extLst>
      <p:ext uri="{BB962C8B-B14F-4D97-AF65-F5344CB8AC3E}">
        <p14:creationId xmlns:p14="http://schemas.microsoft.com/office/powerpoint/2010/main" val="267059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AB15EB-2435-36CD-DC8D-33C3181F2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6B41B8-5E75-8DAE-58A5-720B3DFF0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7577195" cy="7764465"/>
          </a:xfrm>
        </p:spPr>
      </p:pic>
    </p:spTree>
    <p:extLst>
      <p:ext uri="{BB962C8B-B14F-4D97-AF65-F5344CB8AC3E}">
        <p14:creationId xmlns:p14="http://schemas.microsoft.com/office/powerpoint/2010/main" val="3621111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704119-64F7-9F3E-A7AA-BEDA5290A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3E307A-4422-646F-F857-6EF8EC7FA6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61210" cy="6881614"/>
          </a:xfrm>
        </p:spPr>
      </p:pic>
    </p:spTree>
    <p:extLst>
      <p:ext uri="{BB962C8B-B14F-4D97-AF65-F5344CB8AC3E}">
        <p14:creationId xmlns:p14="http://schemas.microsoft.com/office/powerpoint/2010/main" val="3577109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815511-B0F4-CF05-B551-24FB653CD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7F6041-C7CA-146E-669B-B9BC3EC542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107" y="0"/>
            <a:ext cx="6337189" cy="6903810"/>
          </a:xfrm>
        </p:spPr>
      </p:pic>
    </p:spTree>
    <p:extLst>
      <p:ext uri="{BB962C8B-B14F-4D97-AF65-F5344CB8AC3E}">
        <p14:creationId xmlns:p14="http://schemas.microsoft.com/office/powerpoint/2010/main" val="3484683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28B2E4-D81F-CC3E-BBD0-F0F8A8B66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39DE5E-74BD-7A94-61F7-CB5EDDC3ED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07707"/>
            <a:ext cx="6785107" cy="6952800"/>
          </a:xfrm>
        </p:spPr>
      </p:pic>
    </p:spTree>
    <p:extLst>
      <p:ext uri="{BB962C8B-B14F-4D97-AF65-F5344CB8AC3E}">
        <p14:creationId xmlns:p14="http://schemas.microsoft.com/office/powerpoint/2010/main" val="306484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A32643-9705-A4B3-6940-2695189FF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F5B621-5CE4-8757-81E5-5AA5EEE263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310" y="0"/>
            <a:ext cx="6258978" cy="6830140"/>
          </a:xfrm>
        </p:spPr>
      </p:pic>
    </p:spTree>
    <p:extLst>
      <p:ext uri="{BB962C8B-B14F-4D97-AF65-F5344CB8AC3E}">
        <p14:creationId xmlns:p14="http://schemas.microsoft.com/office/powerpoint/2010/main" val="2975858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EE3CB6-06DA-DA80-C191-68DE835E5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8A498B-4F3B-4969-F6ED-E9F101F2B5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05878"/>
            <a:ext cx="4464496" cy="6900449"/>
          </a:xfrm>
        </p:spPr>
      </p:pic>
    </p:spTree>
    <p:extLst>
      <p:ext uri="{BB962C8B-B14F-4D97-AF65-F5344CB8AC3E}">
        <p14:creationId xmlns:p14="http://schemas.microsoft.com/office/powerpoint/2010/main" val="1012035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33C86D-8F8B-5CE8-BFD1-69665E79D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B9F4CE-EBDC-16FA-7206-FFB787BB9C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4" y="0"/>
            <a:ext cx="6683638" cy="6900889"/>
          </a:xfrm>
        </p:spPr>
      </p:pic>
    </p:spTree>
    <p:extLst>
      <p:ext uri="{BB962C8B-B14F-4D97-AF65-F5344CB8AC3E}">
        <p14:creationId xmlns:p14="http://schemas.microsoft.com/office/powerpoint/2010/main" val="4142869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03968-451E-C5D0-C9A4-E7DCA6849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67994F-E2D9-F2EE-D420-9131007615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100" y="116632"/>
            <a:ext cx="5237148" cy="6770459"/>
          </a:xfrm>
        </p:spPr>
      </p:pic>
    </p:spTree>
    <p:extLst>
      <p:ext uri="{BB962C8B-B14F-4D97-AF65-F5344CB8AC3E}">
        <p14:creationId xmlns:p14="http://schemas.microsoft.com/office/powerpoint/2010/main" val="824037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F7C998-22E3-9424-A53E-5A007CC89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A08E3C-736C-8E99-9627-75D125CA4B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274" y="365124"/>
            <a:ext cx="6489045" cy="6538393"/>
          </a:xfrm>
        </p:spPr>
      </p:pic>
    </p:spTree>
    <p:extLst>
      <p:ext uri="{BB962C8B-B14F-4D97-AF65-F5344CB8AC3E}">
        <p14:creationId xmlns:p14="http://schemas.microsoft.com/office/powerpoint/2010/main" val="1887137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B66094-6BF3-0010-1543-32F643E4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3821AE-A659-3100-E9D8-37FF92CDD0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261050"/>
            <a:ext cx="4680519" cy="7915781"/>
          </a:xfrm>
        </p:spPr>
      </p:pic>
    </p:spTree>
    <p:extLst>
      <p:ext uri="{BB962C8B-B14F-4D97-AF65-F5344CB8AC3E}">
        <p14:creationId xmlns:p14="http://schemas.microsoft.com/office/powerpoint/2010/main" val="2841796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04C912-AF95-9802-D506-213D0CF11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8F3B2F-07A6-19E9-F550-B198F38DE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500" y="692696"/>
            <a:ext cx="7482891" cy="6260686"/>
          </a:xfrm>
        </p:spPr>
      </p:pic>
    </p:spTree>
    <p:extLst>
      <p:ext uri="{BB962C8B-B14F-4D97-AF65-F5344CB8AC3E}">
        <p14:creationId xmlns:p14="http://schemas.microsoft.com/office/powerpoint/2010/main" val="1467077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15A052-27B1-9636-59B1-66D08CF55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18D2FD-3860-141C-FAE7-BA265CBC7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502" y="116632"/>
            <a:ext cx="5550762" cy="6792519"/>
          </a:xfrm>
        </p:spPr>
      </p:pic>
    </p:spTree>
    <p:extLst>
      <p:ext uri="{BB962C8B-B14F-4D97-AF65-F5344CB8AC3E}">
        <p14:creationId xmlns:p14="http://schemas.microsoft.com/office/powerpoint/2010/main" val="411369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03599-A99E-73EA-9842-3AD569C30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835E1F-AA9E-8F99-6B81-D504D5D02B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605418"/>
            <a:ext cx="4248472" cy="7549889"/>
          </a:xfrm>
        </p:spPr>
      </p:pic>
    </p:spTree>
    <p:extLst>
      <p:ext uri="{BB962C8B-B14F-4D97-AF65-F5344CB8AC3E}">
        <p14:creationId xmlns:p14="http://schemas.microsoft.com/office/powerpoint/2010/main" val="1851808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54E97D-2411-F657-F909-B71AACAC2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1F4D15-2114-0FD9-F28C-BACF58007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32" y="0"/>
            <a:ext cx="9528371" cy="7637586"/>
          </a:xfrm>
        </p:spPr>
      </p:pic>
    </p:spTree>
    <p:extLst>
      <p:ext uri="{BB962C8B-B14F-4D97-AF65-F5344CB8AC3E}">
        <p14:creationId xmlns:p14="http://schemas.microsoft.com/office/powerpoint/2010/main" val="24542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26CF4-5735-B997-EC73-45B0DFFBA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76C19F9-A12E-D111-CE53-609B5A578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692" y="0"/>
            <a:ext cx="4570516" cy="6777574"/>
          </a:xfrm>
        </p:spPr>
      </p:pic>
    </p:spTree>
    <p:extLst>
      <p:ext uri="{BB962C8B-B14F-4D97-AF65-F5344CB8AC3E}">
        <p14:creationId xmlns:p14="http://schemas.microsoft.com/office/powerpoint/2010/main" val="3882315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1FD383-FCC9-F96C-6BA9-BCAF0867C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084E7D-DA6D-8FDB-2547-7C4EF6BBD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57" y="0"/>
            <a:ext cx="6734955" cy="6862996"/>
          </a:xfrm>
        </p:spPr>
      </p:pic>
    </p:spTree>
    <p:extLst>
      <p:ext uri="{BB962C8B-B14F-4D97-AF65-F5344CB8AC3E}">
        <p14:creationId xmlns:p14="http://schemas.microsoft.com/office/powerpoint/2010/main" val="3858548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02D96-8C48-C033-873F-0D8C16BBD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911DC0-D182-A2E9-C746-DB139D67C7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374" y="0"/>
            <a:ext cx="6311922" cy="6923915"/>
          </a:xfrm>
        </p:spPr>
      </p:pic>
    </p:spTree>
    <p:extLst>
      <p:ext uri="{BB962C8B-B14F-4D97-AF65-F5344CB8AC3E}">
        <p14:creationId xmlns:p14="http://schemas.microsoft.com/office/powerpoint/2010/main" val="2622342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84355-5A37-AE9E-3B00-9F6B320DF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84A0E2-97BF-6463-3B62-A8123AEB02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5790701" cy="6785980"/>
          </a:xfrm>
        </p:spPr>
      </p:pic>
    </p:spTree>
    <p:extLst>
      <p:ext uri="{BB962C8B-B14F-4D97-AF65-F5344CB8AC3E}">
        <p14:creationId xmlns:p14="http://schemas.microsoft.com/office/powerpoint/2010/main" val="2079187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9604AB-96A6-6863-C815-F0D2C7887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FF4F92-E7BD-1094-57B2-8196AF91F0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98414"/>
            <a:ext cx="7914261" cy="6661171"/>
          </a:xfrm>
        </p:spPr>
      </p:pic>
    </p:spTree>
    <p:extLst>
      <p:ext uri="{BB962C8B-B14F-4D97-AF65-F5344CB8AC3E}">
        <p14:creationId xmlns:p14="http://schemas.microsoft.com/office/powerpoint/2010/main" val="2686674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64CC4-DA23-DE63-31CC-D0369E439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FEB9C6-5EF8-CEC1-780D-76CA49FEB1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891" y="-315416"/>
            <a:ext cx="6018381" cy="7276978"/>
          </a:xfrm>
        </p:spPr>
      </p:pic>
    </p:spTree>
    <p:extLst>
      <p:ext uri="{BB962C8B-B14F-4D97-AF65-F5344CB8AC3E}">
        <p14:creationId xmlns:p14="http://schemas.microsoft.com/office/powerpoint/2010/main" val="2593445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BCF89A-A9B3-8990-3F11-F0D17A887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CB5DA0-3350-A5F9-CB34-076654C516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78" y="0"/>
            <a:ext cx="6488334" cy="7054776"/>
          </a:xfrm>
        </p:spPr>
      </p:pic>
    </p:spTree>
    <p:extLst>
      <p:ext uri="{BB962C8B-B14F-4D97-AF65-F5344CB8AC3E}">
        <p14:creationId xmlns:p14="http://schemas.microsoft.com/office/powerpoint/2010/main" val="2445118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EF1EE8-41D1-E9BE-367E-B408E4A4D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2298B3-398D-FCC7-85ED-B54A24535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6943410" cy="6837807"/>
          </a:xfrm>
        </p:spPr>
      </p:pic>
    </p:spTree>
    <p:extLst>
      <p:ext uri="{BB962C8B-B14F-4D97-AF65-F5344CB8AC3E}">
        <p14:creationId xmlns:p14="http://schemas.microsoft.com/office/powerpoint/2010/main" val="722588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6C61EB-8A85-A793-2F73-BE894BF00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DD3F87-AA4E-010F-9094-CE96160160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27186"/>
            <a:ext cx="7922706" cy="6985186"/>
          </a:xfrm>
        </p:spPr>
      </p:pic>
    </p:spTree>
    <p:extLst>
      <p:ext uri="{BB962C8B-B14F-4D97-AF65-F5344CB8AC3E}">
        <p14:creationId xmlns:p14="http://schemas.microsoft.com/office/powerpoint/2010/main" val="1505607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A137EF-59A2-68F6-8882-03A59DC8E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AC2219-EC3F-E27B-F878-96A17354F6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56" y="0"/>
            <a:ext cx="6757055" cy="6846980"/>
          </a:xfrm>
        </p:spPr>
      </p:pic>
    </p:spTree>
    <p:extLst>
      <p:ext uri="{BB962C8B-B14F-4D97-AF65-F5344CB8AC3E}">
        <p14:creationId xmlns:p14="http://schemas.microsoft.com/office/powerpoint/2010/main" val="1646573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971679-88AE-6EC5-18A0-61073048A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791B85-56AB-82F1-4BDE-8D9FA0491B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222"/>
            <a:ext cx="7355148" cy="6795518"/>
          </a:xfrm>
        </p:spPr>
      </p:pic>
    </p:spTree>
    <p:extLst>
      <p:ext uri="{BB962C8B-B14F-4D97-AF65-F5344CB8AC3E}">
        <p14:creationId xmlns:p14="http://schemas.microsoft.com/office/powerpoint/2010/main" val="3016551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144C8C-5F38-B511-88F0-84C8576CE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06569F-1C44-8C7F-8D01-B1E539C78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71400"/>
            <a:ext cx="7753098" cy="6874413"/>
          </a:xfrm>
        </p:spPr>
      </p:pic>
    </p:spTree>
    <p:extLst>
      <p:ext uri="{BB962C8B-B14F-4D97-AF65-F5344CB8AC3E}">
        <p14:creationId xmlns:p14="http://schemas.microsoft.com/office/powerpoint/2010/main" val="155798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5E41DC-8D18-4332-005A-59EFA5C10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42FFFB-55D1-F934-0C07-06DCC8573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35313"/>
            <a:ext cx="4968552" cy="6668818"/>
          </a:xfrm>
        </p:spPr>
      </p:pic>
    </p:spTree>
    <p:extLst>
      <p:ext uri="{BB962C8B-B14F-4D97-AF65-F5344CB8AC3E}">
        <p14:creationId xmlns:p14="http://schemas.microsoft.com/office/powerpoint/2010/main" val="2821044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D0781D-6BD0-AB41-0E7E-499EDE520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866DAA-CB01-3C08-3C85-06D7BE6B3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25202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2873718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42BC6B-0C7C-B11C-5E3A-68A9C7C22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E2D1E6-985A-6EDE-FB73-3D591C0848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97758"/>
            <a:ext cx="4680519" cy="7376713"/>
          </a:xfrm>
        </p:spPr>
      </p:pic>
    </p:spTree>
    <p:extLst>
      <p:ext uri="{BB962C8B-B14F-4D97-AF65-F5344CB8AC3E}">
        <p14:creationId xmlns:p14="http://schemas.microsoft.com/office/powerpoint/2010/main" val="3714568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57B7C-3F2B-24F7-246A-6C3E01DA5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9A3248-04B1-E5C5-9B0E-77B8EB4955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395" y="365124"/>
            <a:ext cx="5981176" cy="6492875"/>
          </a:xfrm>
        </p:spPr>
      </p:pic>
    </p:spTree>
    <p:extLst>
      <p:ext uri="{BB962C8B-B14F-4D97-AF65-F5344CB8AC3E}">
        <p14:creationId xmlns:p14="http://schemas.microsoft.com/office/powerpoint/2010/main" val="3909492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68BB2A-2FA8-CEED-2864-5223335BF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AFD9DF-66B9-D012-73DC-63C20620F8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327231"/>
            <a:ext cx="6912767" cy="14968902"/>
          </a:xfrm>
        </p:spPr>
      </p:pic>
    </p:spTree>
    <p:extLst>
      <p:ext uri="{BB962C8B-B14F-4D97-AF65-F5344CB8AC3E}">
        <p14:creationId xmlns:p14="http://schemas.microsoft.com/office/powerpoint/2010/main" val="3132763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578D6-E631-EF94-BFD1-A231EBEC3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C5FC95-5C69-2A9A-F569-85B99B5D4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174"/>
            <a:ext cx="4752528" cy="7128792"/>
          </a:xfrm>
        </p:spPr>
      </p:pic>
    </p:spTree>
    <p:extLst>
      <p:ext uri="{BB962C8B-B14F-4D97-AF65-F5344CB8AC3E}">
        <p14:creationId xmlns:p14="http://schemas.microsoft.com/office/powerpoint/2010/main" val="4033116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D7A0F5-A9CB-333F-A63E-7E8E67B9B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CBB3E6-5162-F798-A0CF-4C66863C0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196" y="0"/>
            <a:ext cx="5552059" cy="6840138"/>
          </a:xfrm>
        </p:spPr>
      </p:pic>
    </p:spTree>
    <p:extLst>
      <p:ext uri="{BB962C8B-B14F-4D97-AF65-F5344CB8AC3E}">
        <p14:creationId xmlns:p14="http://schemas.microsoft.com/office/powerpoint/2010/main" val="629569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413F9-0912-A494-B51D-6B2FBD522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753F87-A26B-524C-3A92-91824BB989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70137"/>
            <a:ext cx="7032595" cy="6176963"/>
          </a:xfrm>
        </p:spPr>
      </p:pic>
    </p:spTree>
    <p:extLst>
      <p:ext uri="{BB962C8B-B14F-4D97-AF65-F5344CB8AC3E}">
        <p14:creationId xmlns:p14="http://schemas.microsoft.com/office/powerpoint/2010/main" val="1744878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31F168-7738-39D2-0412-98F77A013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1B99B31-9EC1-39A5-69DC-5D26909B3F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4728"/>
            <a:ext cx="4680520" cy="6869511"/>
          </a:xfrm>
        </p:spPr>
      </p:pic>
    </p:spTree>
    <p:extLst>
      <p:ext uri="{BB962C8B-B14F-4D97-AF65-F5344CB8AC3E}">
        <p14:creationId xmlns:p14="http://schemas.microsoft.com/office/powerpoint/2010/main" val="1746023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3F63C4-9891-ACC6-D63B-7CEEA7EB3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3B69A5-F36F-E7DA-0C06-739DE0D8C6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7002939" cy="7042880"/>
          </a:xfrm>
        </p:spPr>
      </p:pic>
    </p:spTree>
    <p:extLst>
      <p:ext uri="{BB962C8B-B14F-4D97-AF65-F5344CB8AC3E}">
        <p14:creationId xmlns:p14="http://schemas.microsoft.com/office/powerpoint/2010/main" val="263288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78EE1C-A977-4C3D-688F-E669C4A9B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2B03AA-121C-00D6-0119-C02DC6283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548" y="116632"/>
            <a:ext cx="6211747" cy="6802218"/>
          </a:xfrm>
        </p:spPr>
      </p:pic>
    </p:spTree>
    <p:extLst>
      <p:ext uri="{BB962C8B-B14F-4D97-AF65-F5344CB8AC3E}">
        <p14:creationId xmlns:p14="http://schemas.microsoft.com/office/powerpoint/2010/main" val="2323618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6847DD-C543-0A2A-A5CD-4E17EFBC0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344DB8-9566-66B3-8DEA-2C52697540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166" y="0"/>
            <a:ext cx="5485098" cy="7059718"/>
          </a:xfrm>
        </p:spPr>
      </p:pic>
    </p:spTree>
    <p:extLst>
      <p:ext uri="{BB962C8B-B14F-4D97-AF65-F5344CB8AC3E}">
        <p14:creationId xmlns:p14="http://schemas.microsoft.com/office/powerpoint/2010/main" val="281018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2C49F5-A0F5-9D9D-7D8D-BB214A12D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EA690D-86BB-B69D-1D46-332413585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1462524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EBF6A0-3D61-DA25-28A1-7AD87F7EE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1C65F3-7338-5295-FCE1-539351CF1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44512"/>
            <a:ext cx="7146374" cy="6348363"/>
          </a:xfrm>
        </p:spPr>
      </p:pic>
    </p:spTree>
    <p:extLst>
      <p:ext uri="{BB962C8B-B14F-4D97-AF65-F5344CB8AC3E}">
        <p14:creationId xmlns:p14="http://schemas.microsoft.com/office/powerpoint/2010/main" val="11477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7498D5-33E0-53A5-9EA3-CC246568D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E987FC-5A5B-95FB-8CAF-717FB2254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924" y="0"/>
            <a:ext cx="4436271" cy="7101408"/>
          </a:xfrm>
        </p:spPr>
      </p:pic>
    </p:spTree>
    <p:extLst>
      <p:ext uri="{BB962C8B-B14F-4D97-AF65-F5344CB8AC3E}">
        <p14:creationId xmlns:p14="http://schemas.microsoft.com/office/powerpoint/2010/main" val="2386220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F5AD3E-54DB-C941-730A-E19E2424E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CF47BC-BA7E-AF6E-DA8F-248C014A3E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7629078" cy="7629078"/>
          </a:xfrm>
        </p:spPr>
      </p:pic>
    </p:spTree>
    <p:extLst>
      <p:ext uri="{BB962C8B-B14F-4D97-AF65-F5344CB8AC3E}">
        <p14:creationId xmlns:p14="http://schemas.microsoft.com/office/powerpoint/2010/main" val="3343836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F07DD-2508-5AF0-5530-8E4051E08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BBA146-77F9-5DA1-CD0E-A571D4F84B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6488"/>
            <a:ext cx="5400600" cy="722818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3F955DE-9CFC-B5CB-1218-CAB618095C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840416" y="5229200"/>
            <a:ext cx="2192486" cy="116398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8236BAB-41E3-99F1-6B36-098FAFD361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95" y="5340327"/>
            <a:ext cx="2025505" cy="114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612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N°129</dc:title>
  <dc:creator>Perroquet34740</dc:creator>
  <cp:lastModifiedBy>jean-louis BEYAERT</cp:lastModifiedBy>
  <cp:revision>5</cp:revision>
  <dcterms:created xsi:type="dcterms:W3CDTF">2024-07-02T18:49:42Z</dcterms:created>
  <dcterms:modified xsi:type="dcterms:W3CDTF">2024-07-02T19:21:12Z</dcterms:modified>
</cp:coreProperties>
</file>